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77F2D-5E9C-469D-8848-CCA35B039B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SRS </a:t>
            </a:r>
            <a:r>
              <a:rPr lang="en-US" altLang="ja-JP" dirty="0" smtClean="0"/>
              <a:t>Capacity Enhancements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539552" y="3861048"/>
            <a:ext cx="7848872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</a:t>
            </a:r>
            <a:r>
              <a:rPr kumimoji="1" lang="en-US" altLang="ja-JP" dirty="0" smtClean="0"/>
              <a:t>Alcatel </a:t>
            </a:r>
            <a:r>
              <a:rPr kumimoji="1" lang="en-US" altLang="ja-JP" dirty="0" smtClean="0"/>
              <a:t>Lucent, Alcatel-Lucent Shanghai Bell, </a:t>
            </a:r>
            <a:r>
              <a:rPr lang="en-US" altLang="ja-JP" dirty="0" smtClean="0"/>
              <a:t>CATR, </a:t>
            </a:r>
            <a:r>
              <a:rPr kumimoji="1" lang="en-US" altLang="ja-JP" dirty="0" smtClean="0"/>
              <a:t>CATT</a:t>
            </a:r>
            <a:r>
              <a:rPr lang="en-GB" altLang="zh-CN" dirty="0" smtClean="0"/>
              <a:t>, </a:t>
            </a:r>
            <a:r>
              <a:rPr lang="en-GB" altLang="zh-CN" dirty="0" smtClean="0"/>
              <a:t>ITRI, KT</a:t>
            </a:r>
            <a:r>
              <a:rPr lang="en-GB" altLang="zh-CN" dirty="0" smtClean="0"/>
              <a:t>, </a:t>
            </a:r>
            <a:r>
              <a:rPr lang="en-GB" altLang="zh-CN" dirty="0" smtClean="0"/>
              <a:t>Samsung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020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#82	</a:t>
            </a:r>
          </a:p>
          <a:p>
            <a:pPr>
              <a:spcAft>
                <a:spcPts val="0"/>
              </a:spcAft>
            </a:pPr>
            <a:r>
              <a:rPr lang="en-US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Beijing, China, 24th - 28th August 2015</a:t>
            </a:r>
            <a:endParaRPr lang="ko-KR" altLang="ko-KR" sz="1400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zh-CN" sz="2000" dirty="0" smtClean="0"/>
              <a:t>7.2.5.2.3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668344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R1-154784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800" dirty="0" smtClean="0">
                <a:ea typeface="Arial Unicode MS" pitchFamily="34" charset="-122"/>
                <a:cs typeface="Arial Unicode MS" pitchFamily="34" charset="-122"/>
              </a:rPr>
              <a:t>In TR36.897, the following SRS enhancements are considered.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altLang="zh-CN" sz="2400" dirty="0" smtClean="0">
                <a:cs typeface="Times New Roman" pitchFamily="18" charset="0"/>
              </a:rPr>
              <a:t>Potential SRS enhancements for capacity and channel estimation accuracy are considered</a:t>
            </a:r>
            <a:r>
              <a:rPr lang="en-GB" altLang="zh-CN" sz="2400" dirty="0" smtClean="0">
                <a:solidFill>
                  <a:srgbClr val="FF0000"/>
                </a:solidFill>
                <a:cs typeface="Times New Roman" pitchFamily="18" charset="0"/>
              </a:rPr>
              <a:t>: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smtClean="0"/>
              <a:t>Transmitting SRS on unused PUSCH DMRS resources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smtClean="0"/>
              <a:t>Transmitting SRS on PUSCH resources 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smtClean="0"/>
              <a:t>Increasing number of combs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smtClean="0">
                <a:cs typeface="Times New Roman" pitchFamily="18" charset="0"/>
              </a:rPr>
              <a:t>4Tx SRS switching transmission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err="1" smtClean="0">
                <a:cs typeface="Times New Roman" pitchFamily="18" charset="0"/>
              </a:rPr>
              <a:t>Precoded</a:t>
            </a:r>
            <a:r>
              <a:rPr lang="en-GB" altLang="zh-CN" sz="2200" dirty="0" smtClean="0">
                <a:cs typeface="Times New Roman" pitchFamily="18" charset="0"/>
              </a:rPr>
              <a:t> SRS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2200" dirty="0" smtClean="0">
                <a:cs typeface="Times New Roman" pitchFamily="18" charset="0"/>
              </a:rPr>
              <a:t>Increase the number of </a:t>
            </a:r>
            <a:r>
              <a:rPr lang="en-GB" altLang="zh-CN" sz="2200" dirty="0" err="1" smtClean="0">
                <a:cs typeface="Times New Roman" pitchFamily="18" charset="0"/>
              </a:rPr>
              <a:t>UpPTs</a:t>
            </a:r>
            <a:r>
              <a:rPr lang="en-GB" altLang="zh-CN" sz="2200" dirty="0" smtClean="0">
                <a:cs typeface="Times New Roman" pitchFamily="18" charset="0"/>
              </a:rPr>
              <a:t> SC-FDMA symbols for SRS</a:t>
            </a:r>
          </a:p>
          <a:p>
            <a:pPr lvl="0" fontAlgn="base" hangingPunct="0"/>
            <a:r>
              <a:rPr lang="en-US" altLang="zh-CN" sz="2800" dirty="0" smtClean="0"/>
              <a:t>In Rel-13 EBF/FD-MIMO WID, it’s agreed to</a:t>
            </a:r>
            <a:endParaRPr lang="en-GB" altLang="zh-CN" sz="2800" dirty="0" smtClean="0"/>
          </a:p>
          <a:p>
            <a:pPr lvl="1" fontAlgn="base" hangingPunct="0"/>
            <a:r>
              <a:rPr lang="en-GB" altLang="zh-CN" sz="2400" dirty="0" smtClean="0"/>
              <a:t>Specify </a:t>
            </a:r>
            <a:r>
              <a:rPr lang="en-GB" altLang="zh-CN" sz="2400" dirty="0"/>
              <a:t>enhancements on reference signal in the following areas [RAN1]</a:t>
            </a:r>
            <a:endParaRPr lang="zh-CN" altLang="zh-CN" sz="2400" dirty="0"/>
          </a:p>
          <a:p>
            <a:pPr lvl="2" fontAlgn="base" hangingPunct="0"/>
            <a:r>
              <a:rPr lang="en-GB" altLang="zh-CN" dirty="0"/>
              <a:t>SRS capacity improvement</a:t>
            </a:r>
            <a:endParaRPr lang="zh-CN" altLang="zh-CN" dirty="0"/>
          </a:p>
          <a:p>
            <a:pPr lvl="3" fontAlgn="base" hangingPunct="0"/>
            <a:r>
              <a:rPr lang="en-GB" altLang="zh-CN" dirty="0"/>
              <a:t>Support for SRS transmission with 4TX antennas as a second priority</a:t>
            </a:r>
            <a:endParaRPr lang="zh-CN" altLang="zh-CN" dirty="0"/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en-GB" altLang="zh-CN" sz="2200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68052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zh-CN" sz="2800" dirty="0" smtClean="0">
                <a:ea typeface="宋体" charset="-122"/>
              </a:rPr>
              <a:t>Specify at least the following two SRS capacity enhancements in Rel-13:</a:t>
            </a:r>
            <a:endParaRPr lang="en-GB" altLang="zh-CN" sz="2800" dirty="0" smtClean="0">
              <a:ea typeface="Arial Unicode MS" pitchFamily="34" charset="-122"/>
              <a:cs typeface="Arial Unicode MS" pitchFamily="34" charset="-122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2600" dirty="0" smtClean="0"/>
              <a:t>Increasing number of </a:t>
            </a:r>
            <a:r>
              <a:rPr lang="en-US" altLang="zh-CN" sz="2600" dirty="0" smtClean="0"/>
              <a:t>combs</a:t>
            </a:r>
            <a:endParaRPr lang="en-US" altLang="zh-CN" sz="2200" dirty="0" smtClean="0"/>
          </a:p>
          <a:p>
            <a:pPr lvl="1">
              <a:lnSpc>
                <a:spcPct val="90000"/>
              </a:lnSpc>
              <a:defRPr/>
            </a:pPr>
            <a:r>
              <a:rPr lang="en-US" altLang="zh-CN" sz="2600" dirty="0"/>
              <a:t>Increase the number of </a:t>
            </a:r>
            <a:r>
              <a:rPr lang="en-US" altLang="zh-CN" sz="2600" dirty="0" err="1" smtClean="0"/>
              <a:t>UpPTS</a:t>
            </a:r>
            <a:r>
              <a:rPr lang="en-US" altLang="zh-CN" sz="2600" dirty="0" smtClean="0"/>
              <a:t> </a:t>
            </a:r>
            <a:r>
              <a:rPr lang="en-US" altLang="zh-CN" sz="2600" dirty="0"/>
              <a:t>SC-FDMA symbols for SRS</a:t>
            </a:r>
            <a:r>
              <a:rPr lang="en-US" altLang="zh-CN" sz="2600" dirty="0" smtClean="0"/>
              <a:t> </a:t>
            </a: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151</Words>
  <Application>Microsoft Office PowerPoint</Application>
  <PresentationFormat>全屏显示(4:3)</PresentationFormat>
  <Paragraphs>30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SRS Capacity Enhancements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LI</cp:lastModifiedBy>
  <cp:revision>20</cp:revision>
  <dcterms:created xsi:type="dcterms:W3CDTF">2015-08-24T05:41:09Z</dcterms:created>
  <dcterms:modified xsi:type="dcterms:W3CDTF">2015-08-25T10:19:01Z</dcterms:modified>
</cp:coreProperties>
</file>