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83" d="100"/>
          <a:sy n="83" d="100"/>
        </p:scale>
        <p:origin x="-2148" y="-90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GB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71198-D523-427F-85D5-7BF9B081EBE1}" type="datetimeFigureOut">
              <a:rPr kumimoji="1" lang="en-GB" smtClean="0"/>
              <a:t>29/05/2015</a:t>
            </a:fld>
            <a:endParaRPr kumimoji="1" lang="en-GB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GB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4CE9F-187D-4914-BC0E-0CB75D39ED53}" type="slidenum">
              <a:rPr kumimoji="1" lang="en-GB" smtClean="0"/>
              <a:t>‹#›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2386897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GB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4CE9F-187D-4914-BC0E-0CB75D39ED53}" type="slidenum">
              <a:rPr kumimoji="1" lang="en-GB" smtClean="0"/>
              <a:t>2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3400661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HARQ-ACK </a:t>
            </a:r>
            <a:br>
              <a:rPr lang="en-US" dirty="0" smtClean="0"/>
            </a:br>
            <a:r>
              <a:rPr lang="en-US" dirty="0" smtClean="0"/>
              <a:t>feedback for 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Panasonic, </a:t>
            </a:r>
            <a:r>
              <a:rPr lang="en-US" dirty="0" smtClean="0"/>
              <a:t>Samsung</a:t>
            </a:r>
            <a:r>
              <a:rPr lang="en-US" dirty="0" smtClean="0"/>
              <a:t>, </a:t>
            </a:r>
            <a:r>
              <a:rPr lang="en-US" dirty="0" smtClean="0"/>
              <a:t>Sony</a:t>
            </a:r>
            <a:r>
              <a:rPr lang="en-US" dirty="0" smtClean="0"/>
              <a:t>, </a:t>
            </a:r>
            <a:r>
              <a:rPr lang="en-US" dirty="0" smtClean="0"/>
              <a:t>Mediatek, </a:t>
            </a:r>
            <a:r>
              <a:rPr lang="en-US" altLang="ja-JP" dirty="0" smtClean="0"/>
              <a:t>LGE, </a:t>
            </a:r>
            <a:r>
              <a:rPr lang="sv-SE" altLang="ja-JP" dirty="0"/>
              <a:t>Alcatel-Lucent, </a:t>
            </a:r>
            <a:r>
              <a:rPr lang="sv-SE" altLang="ja-JP" dirty="0" smtClean="0"/>
              <a:t>Alcatel-Lucent </a:t>
            </a:r>
            <a:r>
              <a:rPr lang="sv-SE" altLang="ja-JP" dirty="0"/>
              <a:t>Shanghai </a:t>
            </a:r>
            <a:r>
              <a:rPr lang="sv-SE" altLang="ja-JP" dirty="0" smtClean="0"/>
              <a:t>Bell</a:t>
            </a:r>
            <a:r>
              <a:rPr lang="en-US" altLang="ja-JP" dirty="0" smtClean="0"/>
              <a:t>, </a:t>
            </a:r>
          </a:p>
          <a:p>
            <a:r>
              <a:rPr lang="en-US" altLang="ja-JP" dirty="0" smtClean="0"/>
              <a:t>Huawei</a:t>
            </a:r>
            <a:r>
              <a:rPr lang="en-US" altLang="ja-JP" dirty="0"/>
              <a:t>, HiSilicon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452320" y="188913"/>
            <a:ext cx="16033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sz="2400" smtClean="0">
                <a:latin typeface="Calibri" pitchFamily="34" charset="0"/>
              </a:rPr>
              <a:t>R1- </a:t>
            </a:r>
            <a:r>
              <a:rPr lang="en-US" altLang="ja-JP" sz="2400" smtClean="0">
                <a:latin typeface="Calibri" pitchFamily="34" charset="0"/>
              </a:rPr>
              <a:t>153671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343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May 25-29,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6.2.1.4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ACK/NACK feedback for PUSCH transmission of UEs operating CE </a:t>
            </a:r>
            <a:r>
              <a:rPr lang="en-US" altLang="ja-JP" sz="2000" dirty="0" smtClean="0"/>
              <a:t>(</a:t>
            </a:r>
            <a:r>
              <a:rPr lang="en-US" altLang="ja-JP" sz="2000" dirty="0"/>
              <a:t>i.e. </a:t>
            </a:r>
            <a:r>
              <a:rPr lang="en-US" altLang="ja-JP" sz="2000" dirty="0" smtClean="0"/>
              <a:t>with PUSCH </a:t>
            </a:r>
            <a:r>
              <a:rPr lang="en-US" altLang="ja-JP" sz="2000" dirty="0"/>
              <a:t>repetition)</a:t>
            </a:r>
            <a:r>
              <a:rPr lang="en-US" altLang="zh-CN" sz="2000" dirty="0" smtClean="0"/>
              <a:t>, the mechanism to reduce the overhead is supported. </a:t>
            </a:r>
          </a:p>
          <a:p>
            <a:pPr lvl="1"/>
            <a:r>
              <a:rPr lang="en-US" altLang="zh-CN" sz="1800" dirty="0" smtClean="0"/>
              <a:t>FFS among following. Combination is not excluded. </a:t>
            </a:r>
            <a:r>
              <a:rPr lang="en-US" altLang="ja-JP" sz="1800" dirty="0" smtClean="0"/>
              <a:t>FFS </a:t>
            </a:r>
            <a:r>
              <a:rPr lang="en-US" altLang="ja-JP" sz="1800" dirty="0"/>
              <a:t>for other than HARQ-ACK </a:t>
            </a:r>
            <a:r>
              <a:rPr lang="en-US" altLang="ja-JP" sz="1800" dirty="0" smtClean="0"/>
              <a:t>content is included in the same DCI.</a:t>
            </a:r>
            <a:endParaRPr lang="en-US" altLang="zh-CN" sz="1800" dirty="0" smtClean="0"/>
          </a:p>
          <a:p>
            <a:pPr lvl="2"/>
            <a:r>
              <a:rPr lang="en-US" altLang="zh-CN" sz="1600" dirty="0" smtClean="0"/>
              <a:t>Option 1A:  </a:t>
            </a:r>
            <a:r>
              <a:rPr lang="en-US" altLang="ja-JP" sz="1600" dirty="0"/>
              <a:t> </a:t>
            </a:r>
            <a:r>
              <a:rPr lang="en-US" altLang="ja-JP" sz="1600" dirty="0" smtClean="0"/>
              <a:t>A HARQ-ACK/NACK </a:t>
            </a:r>
            <a:r>
              <a:rPr lang="en-US" altLang="ja-JP" sz="1600" dirty="0"/>
              <a:t>for </a:t>
            </a:r>
            <a:r>
              <a:rPr lang="en-US" altLang="ja-JP" sz="1600" u="sng" dirty="0"/>
              <a:t>single</a:t>
            </a:r>
            <a:r>
              <a:rPr lang="en-US" altLang="ja-JP" sz="1600" dirty="0"/>
              <a:t> </a:t>
            </a:r>
            <a:r>
              <a:rPr lang="en-US" altLang="ja-JP" sz="1600" dirty="0" smtClean="0"/>
              <a:t>UE </a:t>
            </a:r>
            <a:r>
              <a:rPr lang="en-US" altLang="ja-JP" sz="1600" dirty="0"/>
              <a:t>is carried via a DCI format with </a:t>
            </a:r>
            <a:r>
              <a:rPr lang="en-US" altLang="ja-JP" sz="1600" u="sng" dirty="0"/>
              <a:t>same</a:t>
            </a:r>
            <a:r>
              <a:rPr lang="en-US" altLang="ja-JP" sz="1600" dirty="0"/>
              <a:t> size as a DCI format for PDSCH and/or PUSCH </a:t>
            </a:r>
            <a:r>
              <a:rPr lang="en-US" altLang="ja-JP" sz="1600" dirty="0" smtClean="0"/>
              <a:t>scheduling</a:t>
            </a:r>
            <a:endParaRPr lang="en-US" altLang="zh-CN" sz="1600" dirty="0" smtClean="0"/>
          </a:p>
          <a:p>
            <a:pPr lvl="2"/>
            <a:r>
              <a:rPr lang="en-US" altLang="zh-CN" sz="1600" dirty="0"/>
              <a:t>Option </a:t>
            </a:r>
            <a:r>
              <a:rPr lang="en-US" altLang="zh-CN" sz="1600" dirty="0" smtClean="0"/>
              <a:t>1B:  </a:t>
            </a:r>
            <a:r>
              <a:rPr lang="en-US" altLang="ja-JP" sz="1600" dirty="0"/>
              <a:t> </a:t>
            </a:r>
            <a:r>
              <a:rPr lang="en-US" altLang="ja-JP" sz="1600" dirty="0" smtClean="0"/>
              <a:t>A HARQ-ACK/NACK </a:t>
            </a:r>
            <a:r>
              <a:rPr lang="en-US" altLang="ja-JP" sz="1600" dirty="0"/>
              <a:t>for </a:t>
            </a:r>
            <a:r>
              <a:rPr lang="en-US" altLang="ja-JP" sz="1600" u="sng" dirty="0"/>
              <a:t>single</a:t>
            </a:r>
            <a:r>
              <a:rPr lang="en-US" altLang="ja-JP" sz="1600" dirty="0"/>
              <a:t> </a:t>
            </a:r>
            <a:r>
              <a:rPr lang="en-US" altLang="ja-JP" sz="1600" dirty="0" smtClean="0"/>
              <a:t>UE </a:t>
            </a:r>
            <a:r>
              <a:rPr lang="en-US" altLang="ja-JP" sz="1600" dirty="0"/>
              <a:t>is carried via a DCI format with </a:t>
            </a:r>
            <a:r>
              <a:rPr lang="en-US" altLang="ja-JP" sz="1600" u="sng" dirty="0" smtClean="0"/>
              <a:t>smaller </a:t>
            </a:r>
            <a:r>
              <a:rPr lang="en-US" altLang="ja-JP" sz="1600" dirty="0"/>
              <a:t>size as a DCI format for PDSCH and/or PUSCH </a:t>
            </a:r>
            <a:r>
              <a:rPr lang="en-US" altLang="ja-JP" sz="1600" dirty="0" smtClean="0"/>
              <a:t>scheduling.</a:t>
            </a:r>
          </a:p>
          <a:p>
            <a:pPr lvl="2"/>
            <a:r>
              <a:rPr lang="en-US" altLang="zh-CN" sz="1600" dirty="0"/>
              <a:t>Option </a:t>
            </a:r>
            <a:r>
              <a:rPr lang="en-US" altLang="zh-CN" sz="1600" dirty="0" smtClean="0"/>
              <a:t>1C:    </a:t>
            </a:r>
            <a:r>
              <a:rPr lang="en-US" altLang="ja-JP" sz="1600" dirty="0" smtClean="0"/>
              <a:t>ACK </a:t>
            </a:r>
            <a:r>
              <a:rPr lang="en-US" altLang="ja-JP" sz="1600" dirty="0"/>
              <a:t>for single UE is implicitly indicated via a DCI for new transmission. NACK for single UE is implicitly indicated via a smaller DCI for retransmission. </a:t>
            </a:r>
            <a:endParaRPr lang="en-US" altLang="ja-JP" sz="1600" dirty="0" smtClean="0"/>
          </a:p>
          <a:p>
            <a:pPr lvl="2"/>
            <a:r>
              <a:rPr lang="en-US" altLang="ja-JP" sz="1600" dirty="0" smtClean="0"/>
              <a:t>Option 1D:   </a:t>
            </a:r>
            <a:r>
              <a:rPr lang="en-US" altLang="ja-JP" sz="1600" dirty="0" smtClean="0"/>
              <a:t>ACK </a:t>
            </a:r>
            <a:r>
              <a:rPr lang="en-US" altLang="ja-JP" sz="1600" dirty="0"/>
              <a:t>only is transmitted or NACK only is </a:t>
            </a:r>
            <a:r>
              <a:rPr lang="en-US" altLang="ja-JP" sz="1600" dirty="0" smtClean="0"/>
              <a:t>transmitted via </a:t>
            </a:r>
            <a:r>
              <a:rPr lang="en-US" altLang="ja-JP" sz="1600" dirty="0"/>
              <a:t>a </a:t>
            </a:r>
            <a:r>
              <a:rPr lang="en-US" altLang="ja-JP" sz="1600" dirty="0" smtClean="0"/>
              <a:t>DCI format</a:t>
            </a:r>
            <a:endParaRPr lang="ja-JP" altLang="ja-JP" sz="1600" dirty="0"/>
          </a:p>
          <a:p>
            <a:pPr lvl="2"/>
            <a:r>
              <a:rPr lang="en-US" altLang="zh-CN" sz="1600" dirty="0" smtClean="0"/>
              <a:t>Option </a:t>
            </a:r>
            <a:r>
              <a:rPr lang="en-US" altLang="zh-CN" sz="1600" dirty="0" smtClean="0"/>
              <a:t>2:  </a:t>
            </a:r>
            <a:r>
              <a:rPr lang="en-US" altLang="ja-JP" sz="1600" dirty="0"/>
              <a:t> A</a:t>
            </a:r>
            <a:r>
              <a:rPr lang="en-US" altLang="ja-JP" sz="1600" dirty="0" smtClean="0"/>
              <a:t> HARQ-ACK/NACK </a:t>
            </a:r>
            <a:r>
              <a:rPr lang="en-US" altLang="ja-JP" sz="1600" dirty="0"/>
              <a:t>for </a:t>
            </a:r>
            <a:r>
              <a:rPr lang="en-US" altLang="ja-JP" sz="1600" u="sng" dirty="0" smtClean="0"/>
              <a:t>multiple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UEs is carried via a DCI format with </a:t>
            </a:r>
            <a:r>
              <a:rPr lang="en-US" altLang="ja-JP" sz="1600" u="sng" dirty="0" smtClean="0"/>
              <a:t>same or smaller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size as a DCI format for PDSCH and/or PUSCH </a:t>
            </a:r>
            <a:r>
              <a:rPr lang="en-US" altLang="ja-JP" sz="1600" dirty="0" smtClean="0"/>
              <a:t>scheduling</a:t>
            </a:r>
          </a:p>
          <a:p>
            <a:pPr marL="914400" lvl="2" indent="0">
              <a:buNone/>
            </a:pPr>
            <a:endParaRPr lang="en-US" altLang="zh-CN" sz="16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</TotalTime>
  <Words>94</Words>
  <Application>Microsoft Office PowerPoint</Application>
  <PresentationFormat>画面に合わせる 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主题</vt:lpstr>
      <vt:lpstr>WF on HARQ-ACK  feedback for PUSCH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hidetoshi suzuki 04</cp:lastModifiedBy>
  <cp:revision>291</cp:revision>
  <dcterms:created xsi:type="dcterms:W3CDTF">2014-11-19T18:15:29Z</dcterms:created>
  <dcterms:modified xsi:type="dcterms:W3CDTF">2015-05-29T00:51:38Z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(3)S2Rn6XiNgf69KkcuYvWTYLH5OkdEFrc0/rcr824+wBI+/y0EpRjRWueZqys2XYMYqF+2+7ng
IP8rLYlm8Orx6nP7n4kEn0Y2diLDnFsfz2GKKmyks9W9YWlE0DhHtv3kdElNuiIgJJfYdnp2
Ib2oeIBVlX7iHCzpNR69U+lz6wArKaqS3MjMw42CcnlzvAKSifGyEwEEig6go3dvMimOH48b
XL4pmVOk9um7zcrJ8T</vt:lpwstr>
  </property>
  <property fmtid="{D5CDD505-2E9C-101B-9397-08002B2CF9AE}" pid="3" name="_new_ms_pID_725431">
    <vt:lpwstr>Ai7qcCE4QS1eJUhTLcZQXql/SEcF89IhH2oKpsEKnYVV26KEsHaS/k
mvJbldI1oPqxRNuajidBfuK5qRbMNhzprWtuNDwVu7Dw+FNEc99aFpC8MnMu3MZJJc6HLc/F
8h39VWSUpyta7vC9v+rOg9JdCuaW8Av2vWHlicC7znDK87hGZYEx0U9UXb6+MJqXeSD5C4qz
T3ru9wZtZ4wK84kOs3FVFuDMbiOxhuMQ4zog</vt:lpwstr>
  </property>
  <property fmtid="{D5CDD505-2E9C-101B-9397-08002B2CF9AE}" pid="4" name="_new_ms_pID_725432">
    <vt:lpwstr>qFYvFe7GpVx7V23WF8l02SEuJQrQRX46Q5Iw
3p4lKSvghvptvSGDEBYKKuzQne6ewvX+50mqHUZqZI+CC051TOoNvtEIN5BEJNSfl2/+R0OI
Yx2fplrBYCqbUWreMRpIoOBcll++DakMiSjerftLqZh+lMSM7eZ4aP9sUdoI1XXl</vt:lpwstr>
  </property>
  <property fmtid="{D5CDD505-2E9C-101B-9397-08002B2CF9AE}" pid="5" name="sflag">
    <vt:lpwstr>1432533783</vt:lpwstr>
  </property>
</Properties>
</file>