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</a:t>
            </a:r>
            <a:r>
              <a:rPr lang="en-US" altLang="zh-CN" dirty="0" smtClean="0"/>
              <a:t>the Conditions for </a:t>
            </a:r>
            <a:r>
              <a:rPr lang="en-US" altLang="zh-CN" dirty="0" smtClean="0"/>
              <a:t>Initial CCA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Intel, </a:t>
            </a:r>
            <a:r>
              <a:rPr lang="en-US" altLang="zh-CN" dirty="0" smtClean="0"/>
              <a:t>Samsung, Broadcom, </a:t>
            </a:r>
            <a:r>
              <a:rPr lang="en-US" altLang="zh-CN" dirty="0" smtClean="0"/>
              <a:t>Qualcomm, Alcatel-Lucent, Alcatel-Lucent </a:t>
            </a:r>
            <a:r>
              <a:rPr lang="en-US" altLang="zh-CN" smtClean="0"/>
              <a:t>Shanghai Bell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R1-153656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09246"/>
            <a:ext cx="35108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TSG-RAN WG1 Meeting #81</a:t>
            </a:r>
          </a:p>
          <a:p>
            <a:r>
              <a:rPr lang="en-US" dirty="0" smtClean="0"/>
              <a:t>Fukuoka, Japan, 25</a:t>
            </a:r>
            <a:r>
              <a:rPr lang="en-US" baseline="30000" dirty="0" smtClean="0"/>
              <a:t>th</a:t>
            </a:r>
            <a:r>
              <a:rPr lang="en-US" dirty="0" smtClean="0"/>
              <a:t>-29</a:t>
            </a:r>
            <a:r>
              <a:rPr lang="en-US" baseline="30000" dirty="0" smtClean="0"/>
              <a:t>th</a:t>
            </a:r>
            <a:r>
              <a:rPr lang="en-US" dirty="0" smtClean="0"/>
              <a:t> May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6.2.4.3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49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r>
              <a:rPr lang="en-US" sz="2800" dirty="0" smtClean="0"/>
              <a:t>Conditions under which </a:t>
            </a:r>
            <a:r>
              <a:rPr lang="en-US" sz="2800" dirty="0"/>
              <a:t>initial CCA is </a:t>
            </a:r>
            <a:r>
              <a:rPr lang="en-US" sz="2800" dirty="0" smtClean="0"/>
              <a:t>performed:</a:t>
            </a:r>
          </a:p>
          <a:p>
            <a:pPr lvl="1"/>
            <a:r>
              <a:rPr lang="en-US" dirty="0" smtClean="0"/>
              <a:t>In addition to the condition agreed </a:t>
            </a:r>
            <a:r>
              <a:rPr lang="en-US" dirty="0"/>
              <a:t>in </a:t>
            </a:r>
            <a:r>
              <a:rPr lang="en-US" dirty="0"/>
              <a:t>R1-152413, </a:t>
            </a:r>
            <a:r>
              <a:rPr lang="en-US" dirty="0" smtClean="0"/>
              <a:t>initial </a:t>
            </a:r>
            <a:r>
              <a:rPr lang="en-US" dirty="0"/>
              <a:t>CCA </a:t>
            </a:r>
            <a:r>
              <a:rPr lang="en-US" dirty="0"/>
              <a:t>is </a:t>
            </a:r>
            <a:r>
              <a:rPr lang="en-US" dirty="0" smtClean="0"/>
              <a:t>performed to transmit a DL transmission burst when </a:t>
            </a:r>
            <a:r>
              <a:rPr lang="en-US" dirty="0"/>
              <a:t>the </a:t>
            </a:r>
            <a:r>
              <a:rPr lang="en-US" dirty="0" err="1"/>
              <a:t>eNB</a:t>
            </a:r>
            <a:r>
              <a:rPr lang="en-US" dirty="0"/>
              <a:t> has not transmitted any signal/channel although the random counter reached </a:t>
            </a:r>
            <a:r>
              <a:rPr lang="en-US" dirty="0" smtClean="0"/>
              <a:t>zero </a:t>
            </a:r>
            <a:r>
              <a:rPr lang="en-US" dirty="0"/>
              <a:t>in the </a:t>
            </a:r>
            <a:r>
              <a:rPr lang="en-US" dirty="0" err="1"/>
              <a:t>backoff</a:t>
            </a:r>
            <a:r>
              <a:rPr lang="en-US" dirty="0"/>
              <a:t> procedure</a:t>
            </a:r>
            <a:r>
              <a:rPr lang="en-US" dirty="0" smtClean="0"/>
              <a:t>.</a:t>
            </a:r>
          </a:p>
          <a:p>
            <a:pPr marL="457200" lvl="1" indent="0">
              <a:buNone/>
            </a:pPr>
            <a:r>
              <a:rPr lang="en-US" dirty="0" smtClean="0"/>
              <a:t>Note: The relevant flow chart to be updated accordingly.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/>
        </p:nvSpPr>
        <p:spPr>
          <a:xfrm>
            <a:off x="457200" y="490662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59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3432</TotalTime>
  <Words>98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WF on the Conditions for Initial CCA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Buffer Occupancy range for different traffic load for LAA evaluation</dc:title>
  <dc:creator>eddy.kwon@intel.com</dc:creator>
  <cp:lastModifiedBy>Kwon, Eddy</cp:lastModifiedBy>
  <cp:revision>202</cp:revision>
  <dcterms:created xsi:type="dcterms:W3CDTF">2015-02-09T15:32:33Z</dcterms:created>
  <dcterms:modified xsi:type="dcterms:W3CDTF">2015-05-28T11:15:45Z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(3)tGv5X7kLl6dRC3NJcpdt5znncRwWh9E3DATEAruouIAwlyjjlQ30KwKg1zqnMwuHD5RjFnfS
CQwnRrKHBzB7fQAp++oJL7xfKH7UZl0paeiziSjxBcFACkgQadBavpqpbUQw+lixGG5LKNhu
+UOVdhXMfvaTkw54KtYKCzdtxYrxb+CI78OARkCAgN4C9ySZbDxLOm6xTzdBscrZFLXNvpZC
hG+unnOO3HNkTQiKK9</vt:lpwstr>
  </property>
  <property fmtid="{D5CDD505-2E9C-101B-9397-08002B2CF9AE}" pid="3" name="_new_ms_pID_725431">
    <vt:lpwstr>BVHmeAST0Ggfofo2UhXn7GW9AaQcqZQEVetu8jJgRQTZlufcimCQZY
AgvLUJ3eacRl2dYcEPnQOxa/wGFHXWX+zin9QgebJ1a1cPsoguTWAjIhLlu3yIzhXRyeGsR2
7g0SK+z8iJkIbZmw0ZiEKiOGaJ0e2Zn4qI6iN4wP5EYWWMlCGZHCO635yGKgbk4JsQUQqve4
NnHoDoocSiitSbEf9IXxDsw5aYTjOrjb/8Ty</vt:lpwstr>
  </property>
  <property fmtid="{D5CDD505-2E9C-101B-9397-08002B2CF9AE}" pid="4" name="_new_ms_pID_725432">
    <vt:lpwstr>LSb/2RSZ5HOZ8JqmdaCNYiRFptZRPaQmwz/S
wA39ExW2</vt:lpwstr>
  </property>
  <property fmtid="{D5CDD505-2E9C-101B-9397-08002B2CF9AE}" pid="5" name="sflag">
    <vt:lpwstr>1432532975</vt:lpwstr>
  </property>
</Properties>
</file>