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5" r:id="rId5"/>
    <p:sldId id="264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Discussion on DL LBT Parameters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Ericsson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509246"/>
            <a:ext cx="35108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3GPP TSG-RAN WG1 Meeting #81</a:t>
            </a:r>
          </a:p>
          <a:p>
            <a:r>
              <a:rPr lang="en-US" dirty="0" smtClean="0"/>
              <a:t>Fukuoka, Japan, 25</a:t>
            </a:r>
            <a:r>
              <a:rPr lang="en-US" baseline="30000" dirty="0" smtClean="0"/>
              <a:t>th</a:t>
            </a:r>
            <a:r>
              <a:rPr lang="en-US" dirty="0" smtClean="0"/>
              <a:t>-29</a:t>
            </a:r>
            <a:r>
              <a:rPr lang="en-US" baseline="30000" dirty="0" smtClean="0"/>
              <a:t>th</a:t>
            </a:r>
            <a:r>
              <a:rPr lang="en-US" dirty="0" smtClean="0"/>
              <a:t> May 2015</a:t>
            </a:r>
          </a:p>
          <a:p>
            <a:r>
              <a:rPr lang="en-US" dirty="0" smtClean="0"/>
              <a:t>AI 6.2.4.3</a:t>
            </a:r>
          </a:p>
          <a:p>
            <a:r>
              <a:rPr lang="en-US" dirty="0" smtClean="0"/>
              <a:t>Document for: Decision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80312" y="54868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R1-153639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Open issues for the LBT category 4 channel access framework for DL applicable to </a:t>
            </a:r>
            <a:r>
              <a:rPr lang="en-US" sz="2800" b="1" dirty="0" err="1" smtClean="0"/>
              <a:t>Tx</a:t>
            </a:r>
            <a:r>
              <a:rPr lang="en-US" sz="2800" b="1" dirty="0" smtClean="0"/>
              <a:t> burst with PDSCH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dirty="0" smtClean="0"/>
              <a:t>Variable </a:t>
            </a:r>
            <a:r>
              <a:rPr lang="en-US" dirty="0" err="1" smtClean="0"/>
              <a:t>backoff</a:t>
            </a:r>
            <a:r>
              <a:rPr lang="en-US" dirty="0" smtClean="0"/>
              <a:t> or semi-static </a:t>
            </a:r>
            <a:r>
              <a:rPr lang="en-US" dirty="0" err="1" smtClean="0"/>
              <a:t>backoff</a:t>
            </a:r>
            <a:r>
              <a:rPr lang="en-US" dirty="0" smtClean="0"/>
              <a:t> between X and Y ECCA slots</a:t>
            </a:r>
          </a:p>
          <a:p>
            <a:pPr lvl="1"/>
            <a:r>
              <a:rPr lang="en-US" dirty="0" smtClean="0"/>
              <a:t>One candidate of variable is exponential </a:t>
            </a:r>
            <a:r>
              <a:rPr lang="en-US" dirty="0" err="1" smtClean="0"/>
              <a:t>backoff</a:t>
            </a:r>
            <a:r>
              <a:rPr lang="en-US" dirty="0" smtClean="0"/>
              <a:t>, FFS for other candidates</a:t>
            </a:r>
          </a:p>
          <a:p>
            <a:pPr lvl="0"/>
            <a:r>
              <a:rPr lang="en-US" dirty="0" smtClean="0"/>
              <a:t>The value of X and Y is a configurable parameter</a:t>
            </a:r>
          </a:p>
          <a:p>
            <a:pPr lvl="0"/>
            <a:r>
              <a:rPr lang="en-US" dirty="0" smtClean="0"/>
              <a:t>FFS: which trigger and rate for adapting the size of the contention window</a:t>
            </a:r>
          </a:p>
          <a:p>
            <a:pPr lvl="1"/>
            <a:r>
              <a:rPr lang="en-US" dirty="0" smtClean="0"/>
              <a:t>Option 1: based on feedback/report of UE(s) (e.g. HARQ ACK/NACK)</a:t>
            </a:r>
          </a:p>
          <a:p>
            <a:pPr lvl="1"/>
            <a:r>
              <a:rPr lang="en-US" dirty="0" smtClean="0"/>
              <a:t>Option 2: based on </a:t>
            </a:r>
            <a:r>
              <a:rPr lang="en-US" dirty="0" err="1" smtClean="0"/>
              <a:t>eNB’s</a:t>
            </a:r>
            <a:r>
              <a:rPr lang="en-US" dirty="0" smtClean="0"/>
              <a:t> assessment (e.g. sensing based adjustment)</a:t>
            </a:r>
          </a:p>
          <a:p>
            <a:pPr lvl="1"/>
            <a:r>
              <a:rPr lang="en-US" dirty="0" smtClean="0"/>
              <a:t>Note: combination of those options are not precluded</a:t>
            </a:r>
          </a:p>
          <a:p>
            <a:pPr lvl="0"/>
            <a:r>
              <a:rPr lang="en-US" dirty="0" smtClean="0"/>
              <a:t>ECCA slot size</a:t>
            </a:r>
          </a:p>
          <a:p>
            <a:pPr lvl="0"/>
            <a:r>
              <a:rPr lang="en-US" dirty="0" smtClean="0"/>
              <a:t>initial CCA (ICCA) interval size</a:t>
            </a:r>
          </a:p>
          <a:p>
            <a:pPr lvl="1"/>
            <a:r>
              <a:rPr lang="en-US" dirty="0" smtClean="0"/>
              <a:t>FFS: Conditions under which initial CCA is used</a:t>
            </a:r>
          </a:p>
          <a:p>
            <a:pPr lvl="0"/>
            <a:r>
              <a:rPr lang="en-US" dirty="0" smtClean="0"/>
              <a:t>Defer period size</a:t>
            </a:r>
          </a:p>
          <a:p>
            <a:pPr lvl="1"/>
            <a:r>
              <a:rPr lang="en-US" dirty="0" smtClean="0"/>
              <a:t>FFS: Continuing count down during defer period</a:t>
            </a:r>
          </a:p>
          <a:p>
            <a:pPr lvl="2"/>
            <a:r>
              <a:rPr lang="en-US" dirty="0" smtClean="0"/>
              <a:t>FFS: A defer period configured to be zero.</a:t>
            </a:r>
          </a:p>
          <a:p>
            <a:pPr lvl="2"/>
            <a:r>
              <a:rPr lang="en-US" dirty="0" smtClean="0"/>
              <a:t>FFS: how matching is done when multiple UEs are scheduled in a subframe with different </a:t>
            </a:r>
            <a:r>
              <a:rPr lang="en-US" dirty="0" err="1" smtClean="0"/>
              <a:t>QoS</a:t>
            </a:r>
            <a:r>
              <a:rPr lang="en-US" dirty="0" smtClean="0"/>
              <a:t>, or when a transmission contains no PDSCH (e.g. DRS, CSI-RS), or when a transmission contains UL grants</a:t>
            </a:r>
          </a:p>
          <a:p>
            <a:pPr lvl="0"/>
            <a:r>
              <a:rPr lang="en-US" dirty="0" smtClean="0"/>
              <a:t>FFS: Relationship, if any, between contention window and maximum channel occupancy?</a:t>
            </a:r>
          </a:p>
          <a:p>
            <a:pPr lvl="0"/>
            <a:r>
              <a:rPr lang="en-US" dirty="0" smtClean="0"/>
              <a:t>FFS on applicability to DRS has been discussed in offline session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For the LBT category 4 channel access framework for DL transmission bursts with PDSCH</a:t>
            </a:r>
          </a:p>
          <a:p>
            <a:pPr lvl="1"/>
            <a:r>
              <a:rPr lang="en-US" dirty="0" smtClean="0"/>
              <a:t>X and Y are selected by the </a:t>
            </a:r>
            <a:r>
              <a:rPr lang="en-US" dirty="0" err="1" smtClean="0"/>
              <a:t>eNB</a:t>
            </a:r>
            <a:r>
              <a:rPr lang="en-US" dirty="0" smtClean="0"/>
              <a:t> in the same set of allowed values, including at least a set of values with a binary exponential relation</a:t>
            </a:r>
          </a:p>
          <a:p>
            <a:pPr lvl="2"/>
            <a:r>
              <a:rPr lang="en-US" dirty="0" smtClean="0"/>
              <a:t>q also takes values in the same set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5616624"/>
          </a:xfrm>
        </p:spPr>
        <p:txBody>
          <a:bodyPr>
            <a:noAutofit/>
          </a:bodyPr>
          <a:lstStyle/>
          <a:p>
            <a:r>
              <a:rPr lang="en-US" sz="2400" dirty="0" smtClean="0"/>
              <a:t>For coexistence with existing and future unlicensed systems, the LBT category 4 channel access framework for DL transmission bursts with PDSCH supports:</a:t>
            </a:r>
          </a:p>
          <a:p>
            <a:pPr lvl="1"/>
            <a:r>
              <a:rPr lang="en-US" sz="2200" dirty="0" smtClean="0"/>
              <a:t>ICCA interval size and ECCA defer period size are selected by the </a:t>
            </a:r>
            <a:r>
              <a:rPr lang="en-US" sz="2200" dirty="0" err="1" smtClean="0"/>
              <a:t>eNB</a:t>
            </a:r>
            <a:r>
              <a:rPr lang="en-US" sz="2200" dirty="0" smtClean="0"/>
              <a:t> in separate sets of allowed values</a:t>
            </a:r>
          </a:p>
          <a:p>
            <a:pPr lvl="2"/>
            <a:r>
              <a:rPr lang="en-US" sz="1800" dirty="0" smtClean="0"/>
              <a:t>FFS: zero as an allowed value for the ECCA defer period size</a:t>
            </a:r>
          </a:p>
          <a:p>
            <a:pPr lvl="1"/>
            <a:r>
              <a:rPr lang="en-US" sz="2200" dirty="0" smtClean="0"/>
              <a:t>The ECCA slot size is selected by the </a:t>
            </a:r>
            <a:r>
              <a:rPr lang="en-US" sz="2200" dirty="0" err="1" smtClean="0"/>
              <a:t>eNB</a:t>
            </a:r>
            <a:endParaRPr lang="en-US" sz="2200" dirty="0" smtClean="0"/>
          </a:p>
          <a:p>
            <a:pPr lvl="2"/>
            <a:r>
              <a:rPr lang="en-US" sz="1800" dirty="0" smtClean="0"/>
              <a:t>The minimum ECCA slot size is in the order of 9 µs</a:t>
            </a:r>
            <a:endParaRPr lang="en-US" sz="18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r>
              <a:rPr lang="en-US" sz="2200" dirty="0" smtClean="0"/>
              <a:t>No count down during the defer period</a:t>
            </a:r>
          </a:p>
          <a:p>
            <a:pPr lvl="1"/>
            <a:r>
              <a:rPr lang="en-US" sz="2200" dirty="0" smtClean="0"/>
              <a:t>Note: conditions under which initial CCA is used were agreed in R1-152413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Background: certain regulations impose some limitation to the maximum channel occupancy for equipments declared as LBE according to the size of the fixed contention window, which could be ensured by implementation</a:t>
            </a:r>
          </a:p>
          <a:p>
            <a:endParaRPr lang="en-US" dirty="0" smtClean="0"/>
          </a:p>
          <a:p>
            <a:r>
              <a:rPr lang="en-US" dirty="0" smtClean="0"/>
              <a:t>Proposal 3: the maximum channel occupancy does not need to be related to the size of the contention window</a:t>
            </a:r>
          </a:p>
          <a:p>
            <a:endParaRPr lang="en-U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</TotalTime>
  <Words>442</Words>
  <Application>Microsoft Office PowerPoint</Application>
  <PresentationFormat>On-screen Show (4:3)</PresentationFormat>
  <Paragraphs>40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Discussion on DL LBT Parameters</vt:lpstr>
      <vt:lpstr>Open issues for the LBT category 4 channel access framework for DL applicable to Tx burst with PDSCH</vt:lpstr>
      <vt:lpstr>Proposal 1</vt:lpstr>
      <vt:lpstr>Proposal 2</vt:lpstr>
      <vt:lpstr>Topic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LAA scheduling</dc:title>
  <dc:creator>Xiayuan (XiaYuan, WN)</dc:creator>
  <cp:lastModifiedBy>Huawei</cp:lastModifiedBy>
  <cp:revision>31</cp:revision>
  <dcterms:created xsi:type="dcterms:W3CDTF">2015-05-24T15:16:24Z</dcterms:created>
  <dcterms:modified xsi:type="dcterms:W3CDTF">2015-05-28T09:11:33Z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1432762549</vt:lpwstr>
  </property>
</Properties>
</file>