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Multiuser Superposition Transmission Schemes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kumimoji="1" lang="en-US" altLang="ja-JP" dirty="0" smtClean="0"/>
              <a:t>NTT DOCOMO, </a:t>
            </a:r>
            <a:r>
              <a:rPr lang="en-US" altLang="ja-JP" dirty="0" err="1" smtClean="0"/>
              <a:t>MediaTek</a:t>
            </a:r>
            <a:r>
              <a:rPr lang="en-US" altLang="ja-JP" dirty="0"/>
              <a:t>, </a:t>
            </a:r>
            <a:r>
              <a:rPr lang="en-US" altLang="ja-JP" dirty="0" smtClean="0"/>
              <a:t>ZTE, Huawei, </a:t>
            </a:r>
            <a:r>
              <a:rPr lang="en-US" altLang="ja-JP" dirty="0" err="1" smtClean="0"/>
              <a:t>HiSilicon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6.2.7.3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R1-153595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2088232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Companies are encouraged to provide their own superposition coding transmission schemes to be captured in TR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until RAN1#82 </a:t>
            </a:r>
            <a:r>
              <a:rPr lang="en-US" altLang="ja-JP" sz="2800" dirty="0" smtClean="0"/>
              <a:t>meeting</a:t>
            </a:r>
          </a:p>
          <a:p>
            <a:pPr lvl="1"/>
            <a:endParaRPr lang="en-US" altLang="ja-JP" dirty="0" smtClean="0"/>
          </a:p>
          <a:p>
            <a:pPr lvl="1"/>
            <a:endParaRPr lang="en-US" altLang="ja-JP" dirty="0" smtClean="0"/>
          </a:p>
          <a:p>
            <a:endParaRPr lang="en-US" altLang="ja-JP" sz="2800" dirty="0"/>
          </a:p>
          <a:p>
            <a:pPr lvl="1"/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6456</TotalTime>
  <Words>58</Words>
  <Application>Microsoft Office PowerPoint</Application>
  <PresentationFormat>画面に合わせる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Multiuser Superposition Transmission Schemes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63</cp:revision>
  <dcterms:created xsi:type="dcterms:W3CDTF">2015-02-03T00:53:02Z</dcterms:created>
  <dcterms:modified xsi:type="dcterms:W3CDTF">2015-05-27T06:42:28Z</dcterms:modified>
</cp:coreProperties>
</file>