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90" d="100"/>
          <a:sy n="90" d="100"/>
        </p:scale>
        <p:origin x="4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6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13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4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4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7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59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41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2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02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500CC-A0CC-4F30-894D-410EE953610A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83391"/>
            <a:ext cx="9144000" cy="1626572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Way Forward on MUST study for PMCH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Intel Corporation, AT&amp;T, ZTE</a:t>
            </a:r>
            <a:r>
              <a:rPr lang="en-US" sz="280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smtClean="0">
                <a:latin typeface="Arial" panose="020B0604020202020204" pitchFamily="34" charset="0"/>
                <a:cs typeface="Arial" panose="020B0604020202020204" pitchFamily="34" charset="0"/>
              </a:rPr>
              <a:t>CHTTL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292" y="1421726"/>
            <a:ext cx="2347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AGENDA: 6.2.7.1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2954" y="182942"/>
            <a:ext cx="6289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81</a:t>
            </a:r>
          </a:p>
          <a:p>
            <a:r>
              <a:rPr lang="en-US" sz="2400" b="1" dirty="0" smtClean="0"/>
              <a:t>Fukuoka</a:t>
            </a:r>
            <a:r>
              <a:rPr lang="en-US" sz="2400" b="1" dirty="0"/>
              <a:t>, Japan, 25</a:t>
            </a:r>
            <a:r>
              <a:rPr lang="en-US" sz="2400" b="1" baseline="30000" dirty="0"/>
              <a:t>th</a:t>
            </a:r>
            <a:r>
              <a:rPr lang="en-US" sz="2400" b="1" dirty="0"/>
              <a:t> - 29</a:t>
            </a:r>
            <a:r>
              <a:rPr lang="en-US" sz="2400" b="1" baseline="30000" dirty="0"/>
              <a:t>th</a:t>
            </a:r>
            <a:r>
              <a:rPr lang="en-US" sz="2400" b="1" dirty="0"/>
              <a:t> May 2015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9546644" y="317660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800" b="1" dirty="0"/>
              <a:t>R1-153483</a:t>
            </a:r>
          </a:p>
        </p:txBody>
      </p:sp>
    </p:spTree>
    <p:extLst>
      <p:ext uri="{BB962C8B-B14F-4D97-AF65-F5344CB8AC3E}">
        <p14:creationId xmlns:p14="http://schemas.microsoft.com/office/powerpoint/2010/main" val="284177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MUST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PMCH is studied by RAN1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RAN1 to discuss use case (e.g. video transmission), simulation assumptions and performance metrics for evaluation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 least PMCH over PMCH should be studied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Study of MUST of PDSCH over PMCH is FFS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30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78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MUST study for PMCH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Intel</cp:lastModifiedBy>
  <cp:revision>30</cp:revision>
  <dcterms:created xsi:type="dcterms:W3CDTF">2014-11-17T17:26:06Z</dcterms:created>
  <dcterms:modified xsi:type="dcterms:W3CDTF">2015-05-26T00:37:13Z</dcterms:modified>
</cp:coreProperties>
</file>