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LAA transmissions burst(s)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Huawei, HiSilicon, </a:t>
            </a:r>
            <a:r>
              <a:rPr lang="en-US" altLang="zh-CN" dirty="0" smtClean="0"/>
              <a:t>Ericsson, Samsung, Nokia Networks, </a:t>
            </a:r>
            <a:r>
              <a:rPr lang="en-US" altLang="zh-CN" dirty="0" smtClean="0"/>
              <a:t>Kyocera, ETRI</a:t>
            </a:r>
            <a:endParaRPr lang="zh-CN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28600" y="228600"/>
            <a:ext cx="8534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Meeting #81			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R1-153451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Fukuoka, Japan, May 25-29, 2015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1371600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/>
              <a:t>Agenda item: 6.2.4.3</a:t>
            </a:r>
          </a:p>
          <a:p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altLang="zh-CN" dirty="0" smtClean="0"/>
              <a:t>DL transmission burst(s) and UL transmission burst(s) on LAA can be operated in a TDM manner over the same LAA </a:t>
            </a:r>
            <a:r>
              <a:rPr lang="en-GB" altLang="zh-CN" dirty="0" err="1" smtClean="0"/>
              <a:t>Scell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Any instant in time can be part of a DL transmission burst or an UL transmission burst</a:t>
            </a:r>
          </a:p>
          <a:p>
            <a:pPr lvl="1"/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75</Words>
  <Application>Microsoft Office PowerPoint</Application>
  <PresentationFormat>全屏显示(4:3)</PresentationFormat>
  <Paragraphs>9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WF on LAA transmissions burst(s)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LAA frame structure</dc:title>
  <dc:creator>Xiayuan (XiaYuan, WN)</dc:creator>
  <cp:lastModifiedBy>Huawei</cp:lastModifiedBy>
  <cp:revision>21</cp:revision>
  <dcterms:created xsi:type="dcterms:W3CDTF">2015-05-24T15:14:29Z</dcterms:created>
  <dcterms:modified xsi:type="dcterms:W3CDTF">2015-05-25T09:28:18Z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(3)EIMvSl05f3pjbDxhgoot4ld5UT8oe1453yzOza59GeZmKxCX9EOUNswu4VIv6We6zBOGKkIQ
BXNFS9Wio3fqzS1KlOaxaM/N59vDiGsizYkXZBez35Q91befykrbdAU+PCzXl7x/NbIvY6Zu
VueVci9jz/rsxc8PI37rQJixxungaF6wFDmK3cc5dMQEXHG45OUfJ5rbnHRVB10b9avzHsAr
gwMEGBi2pdA8Z+xbzT</vt:lpwstr>
  </property>
  <property fmtid="{D5CDD505-2E9C-101B-9397-08002B2CF9AE}" pid="3" name="_new_ms_pID_725431">
    <vt:lpwstr>ujGDLy+LAHEAhoWEHZTFtJ3mtrz8PzOyof4G3XQYP+Mdj50FoXk7wa
dYOVyjFPBlywgu43pxN4x57OI8lYD8nZ93mx+KTpdFgmlISLqz1KBI2GwOOSaXBeRQAErrKz
gH/YHcXpaNgFRwVyyGVDmE+drW5bgccmzk/DsjEpsfVWolNMcgu+QfX7eXjmMXRGxCGFRX2l
65631rCvCtKiCMS9vx2cfka9xaO18opa2rUH</vt:lpwstr>
  </property>
  <property fmtid="{D5CDD505-2E9C-101B-9397-08002B2CF9AE}" pid="4" name="_new_ms_pID_725432">
    <vt:lpwstr>Q9R3AF8QxFavAfgMfMQrUHlJChtojGv92YHt
AavKBP/EtgGpc2vFz7eqlzMkdcc36D8kFeuqv6H28W0nIC5maaN06HuYzEzJ7gn8W0l6I4/o
Dap6L+IE0Gwk9ws5fSKKiaVXeMW8u5t0L7wYZ/zh0GM=</vt:lpwstr>
  </property>
  <property fmtid="{D5CDD505-2E9C-101B-9397-08002B2CF9AE}" pid="5" name="sflag">
    <vt:lpwstr>1432532975</vt:lpwstr>
  </property>
</Properties>
</file>