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4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Resource Allocation for </a:t>
            </a:r>
            <a:r>
              <a:rPr lang="en-US" altLang="ja-JP" sz="4000" dirty="0" smtClean="0"/>
              <a:t>PDSCH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Alcatel-Lucent, Alcatel-Lucent Shanghai Bell</a:t>
            </a:r>
            <a:r>
              <a:rPr lang="en-US" altLang="ja-JP" dirty="0" smtClean="0"/>
              <a:t>, Ericsson,</a:t>
            </a:r>
            <a:r>
              <a:rPr lang="en-US" altLang="ja-JP" dirty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Lenovo, Nokia </a:t>
            </a:r>
            <a:r>
              <a:rPr lang="en-US" altLang="ja-JP" dirty="0" err="1" smtClean="0"/>
              <a:t>Neworks</a:t>
            </a:r>
            <a:r>
              <a:rPr lang="en-US" altLang="ja-JP" dirty="0" smtClean="0"/>
              <a:t>, NEC, Samsung, KDDI,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Intel, LG Electronics,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CATT, Qualcomm, ZTE, Sierra Wireless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R1-153688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692696"/>
            <a:ext cx="8640960" cy="60932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>
                <a:solidFill>
                  <a:srgbClr val="FF0000"/>
                </a:solidFill>
              </a:rPr>
              <a:t>Confirm</a:t>
            </a:r>
            <a:r>
              <a:rPr lang="en-US" altLang="ja-JP" dirty="0" smtClean="0"/>
              <a:t> </a:t>
            </a:r>
            <a:r>
              <a:rPr lang="en-US" altLang="ja-JP" dirty="0" smtClean="0"/>
              <a:t>the following </a:t>
            </a:r>
            <a:r>
              <a:rPr lang="en-US" altLang="ja-JP" dirty="0" smtClean="0">
                <a:solidFill>
                  <a:srgbClr val="FF0000"/>
                </a:solidFill>
              </a:rPr>
              <a:t>revised</a:t>
            </a:r>
            <a:r>
              <a:rPr lang="en-US" altLang="ja-JP" dirty="0" smtClean="0"/>
              <a:t> working </a:t>
            </a:r>
            <a:r>
              <a:rPr lang="en-US" altLang="ja-JP" dirty="0" smtClean="0"/>
              <a:t>assumption at RAN1#80bis </a:t>
            </a:r>
            <a:r>
              <a:rPr lang="en-US" altLang="ja-JP" dirty="0" smtClean="0"/>
              <a:t>meeting</a:t>
            </a:r>
            <a:endParaRPr lang="ja-JP" altLang="ja-JP" sz="2000" dirty="0"/>
          </a:p>
          <a:p>
            <a:pPr marL="0" lvl="0" indent="0">
              <a:buNone/>
            </a:pPr>
            <a:r>
              <a:rPr lang="en-US" altLang="ja-JP" b="1" u="sng" dirty="0" smtClean="0"/>
              <a:t>Working assumption:</a:t>
            </a:r>
          </a:p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Rel-13 low complexity UEs in </a:t>
            </a:r>
            <a:r>
              <a:rPr lang="en-US" altLang="ja-JP" dirty="0" smtClean="0"/>
              <a:t>normal [FFS: small enhanced] coverage, under cross-subframe </a:t>
            </a:r>
            <a:r>
              <a:rPr lang="en-US" altLang="ja-JP" dirty="0" smtClean="0"/>
              <a:t>scheduling,</a:t>
            </a:r>
            <a:endParaRPr lang="ja-JP" altLang="ja-JP" dirty="0"/>
          </a:p>
          <a:p>
            <a:pPr lvl="1"/>
            <a:r>
              <a:rPr lang="en-US" altLang="ja-JP" dirty="0" smtClean="0"/>
              <a:t>Case 1:</a:t>
            </a:r>
          </a:p>
          <a:p>
            <a:pPr lvl="2"/>
            <a:r>
              <a:rPr lang="en-US" altLang="ja-JP" dirty="0" smtClean="0"/>
              <a:t>For </a:t>
            </a:r>
            <a:r>
              <a:rPr lang="en-US" altLang="ja-JP" dirty="0"/>
              <a:t>unicast PDSCH, DCI indicates one of  narrow-band  and further indicate resource allocation within narrow-band </a:t>
            </a:r>
            <a:endParaRPr lang="ja-JP" altLang="ja-JP" dirty="0"/>
          </a:p>
          <a:p>
            <a:pPr lvl="3"/>
            <a:r>
              <a:rPr lang="en-US" altLang="ja-JP" dirty="0"/>
              <a:t>This doesn’t preclude predefined frequency hopping </a:t>
            </a:r>
            <a:endParaRPr lang="ja-JP" altLang="ja-JP" dirty="0"/>
          </a:p>
          <a:p>
            <a:pPr lvl="3"/>
            <a:r>
              <a:rPr lang="en-US" altLang="ja-JP" dirty="0"/>
              <a:t>FFS: Details on resource allocation field in DCI </a:t>
            </a:r>
            <a:endParaRPr lang="en-US" altLang="ja-JP" dirty="0" smtClean="0"/>
          </a:p>
          <a:p>
            <a:pPr lvl="3"/>
            <a:r>
              <a:rPr lang="en-US" altLang="ja-JP" dirty="0">
                <a:solidFill>
                  <a:srgbClr val="FF0000"/>
                </a:solidFill>
              </a:rPr>
              <a:t>FFS: </a:t>
            </a:r>
            <a:r>
              <a:rPr lang="en-US" altLang="ja-JP" dirty="0" smtClean="0">
                <a:solidFill>
                  <a:srgbClr val="FF0000"/>
                </a:solidFill>
              </a:rPr>
              <a:t>whether and/or how to utilize PRBs </a:t>
            </a:r>
            <a:r>
              <a:rPr lang="en-US" altLang="ja-JP" dirty="0">
                <a:solidFill>
                  <a:srgbClr val="FF0000"/>
                </a:solidFill>
              </a:rPr>
              <a:t>not included in any narrowband of </a:t>
            </a:r>
            <a:r>
              <a:rPr lang="en-US" altLang="ja-JP" dirty="0" smtClean="0">
                <a:solidFill>
                  <a:srgbClr val="FF0000"/>
                </a:solidFill>
              </a:rPr>
              <a:t>6PRBs</a:t>
            </a:r>
            <a:endParaRPr lang="ja-JP" altLang="ja-JP" dirty="0"/>
          </a:p>
          <a:p>
            <a:pPr lvl="2"/>
            <a:r>
              <a:rPr lang="en-US" altLang="ja-JP" dirty="0"/>
              <a:t>CSI measurements can be restricted to a subset of the available  narrow-bands</a:t>
            </a:r>
            <a:endParaRPr lang="ja-JP" altLang="ja-JP" dirty="0"/>
          </a:p>
          <a:p>
            <a:pPr lvl="3"/>
            <a:r>
              <a:rPr lang="en-US" altLang="ja-JP" dirty="0"/>
              <a:t>FFS: </a:t>
            </a:r>
            <a:r>
              <a:rPr lang="en-US" altLang="ja-JP" dirty="0" smtClean="0"/>
              <a:t>details</a:t>
            </a:r>
          </a:p>
          <a:p>
            <a:pPr lvl="3"/>
            <a:endParaRPr lang="en-US" altLang="ja-JP" dirty="0" smtClean="0"/>
          </a:p>
          <a:p>
            <a:pPr lvl="1"/>
            <a:r>
              <a:rPr lang="en-US" altLang="ja-JP" dirty="0" smtClean="0"/>
              <a:t>FFS: whether and/or how to </a:t>
            </a:r>
            <a:r>
              <a:rPr lang="en-US" altLang="ja-JP" dirty="0"/>
              <a:t> </a:t>
            </a:r>
            <a:r>
              <a:rPr lang="en-US" altLang="ja-JP" dirty="0" smtClean="0"/>
              <a:t>define a case (Case 2) that </a:t>
            </a:r>
            <a:r>
              <a:rPr lang="en-US" altLang="ja-JP" dirty="0" smtClean="0">
                <a:solidFill>
                  <a:srgbClr val="FF0000"/>
                </a:solidFill>
              </a:rPr>
              <a:t>UE </a:t>
            </a:r>
            <a:r>
              <a:rPr lang="en-US" altLang="ja-JP" dirty="0">
                <a:solidFill>
                  <a:srgbClr val="FF0000"/>
                </a:solidFill>
              </a:rPr>
              <a:t>can assume PDSCH is </a:t>
            </a:r>
            <a:r>
              <a:rPr lang="en-US" altLang="ja-JP" dirty="0" smtClean="0">
                <a:solidFill>
                  <a:srgbClr val="FF0000"/>
                </a:solidFill>
              </a:rPr>
              <a:t>scheduled </a:t>
            </a:r>
            <a:r>
              <a:rPr lang="en-US" altLang="ja-JP" dirty="0" smtClean="0">
                <a:solidFill>
                  <a:srgbClr val="FF0000"/>
                </a:solidFill>
              </a:rPr>
              <a:t>in</a:t>
            </a:r>
            <a:r>
              <a:rPr lang="en-US" altLang="ja-JP" dirty="0" smtClean="0">
                <a:solidFill>
                  <a:srgbClr val="FF0000"/>
                </a:solidFill>
              </a:rPr>
              <a:t> the same or a known narrowband</a:t>
            </a:r>
            <a:r>
              <a:rPr lang="en-US" altLang="ja-JP" dirty="0" smtClean="0"/>
              <a:t>.</a:t>
            </a:r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This doesn’t preclude predefined frequency </a:t>
            </a:r>
            <a:r>
              <a:rPr lang="en-US" altLang="ja-JP" dirty="0" smtClean="0">
                <a:solidFill>
                  <a:srgbClr val="FF0000"/>
                </a:solidFill>
              </a:rPr>
              <a:t>hopping 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 for k value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46449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altLang="ja-JP" dirty="0" smtClean="0"/>
              <a:t>The following was agreed at RAN1#80bis meeting</a:t>
            </a:r>
          </a:p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is:</a:t>
            </a:r>
            <a:endParaRPr lang="ja-JP" altLang="ja-JP" dirty="0"/>
          </a:p>
          <a:p>
            <a:pPr lvl="1"/>
            <a:r>
              <a:rPr lang="en-GB" altLang="ja-JP" dirty="0"/>
              <a:t>Option 1: k is fixed</a:t>
            </a:r>
            <a:endParaRPr lang="ja-JP" altLang="ja-JP" dirty="0"/>
          </a:p>
          <a:p>
            <a:pPr lvl="2"/>
            <a:r>
              <a:rPr lang="en-GB" altLang="ja-JP" dirty="0"/>
              <a:t>Option 1-A: </a:t>
            </a:r>
            <a:r>
              <a:rPr lang="en-US" altLang="ja-JP" dirty="0"/>
              <a:t>k=1 or 2, where PDSCH is allowed to use a different narrowband from the associated EPDCCH</a:t>
            </a:r>
            <a:endParaRPr lang="ja-JP" altLang="ja-JP" dirty="0"/>
          </a:p>
          <a:p>
            <a:pPr lvl="3"/>
            <a:r>
              <a:rPr lang="en-US" altLang="ja-JP" dirty="0"/>
              <a:t>RAN1 will select a single value of k after receiving RAN4 input on retuning time</a:t>
            </a:r>
            <a:endParaRPr lang="ja-JP" altLang="ja-JP" dirty="0"/>
          </a:p>
          <a:p>
            <a:pPr lvl="2"/>
            <a:r>
              <a:rPr lang="en-GB" altLang="ja-JP" dirty="0"/>
              <a:t>Option 1-B: k=1, where PDSCH </a:t>
            </a:r>
            <a:r>
              <a:rPr lang="en-GB" altLang="ja-JP" u="sng" dirty="0"/>
              <a:t>always</a:t>
            </a:r>
            <a:r>
              <a:rPr lang="en-GB" altLang="ja-JP" dirty="0"/>
              <a:t> use the same narrowband location as the associated EPDCCH</a:t>
            </a:r>
            <a:endParaRPr lang="ja-JP" altLang="ja-JP" dirty="0"/>
          </a:p>
          <a:p>
            <a:pPr lvl="2"/>
            <a:r>
              <a:rPr lang="en-GB" altLang="ja-JP" dirty="0"/>
              <a:t>FFS 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HD-FDD)</a:t>
            </a:r>
            <a:endParaRPr lang="ja-JP" altLang="ja-JP" dirty="0"/>
          </a:p>
          <a:p>
            <a:pPr lvl="1"/>
            <a:r>
              <a:rPr lang="en-GB" altLang="ja-JP" dirty="0"/>
              <a:t>Option 2: k is variable</a:t>
            </a:r>
            <a:endParaRPr lang="ja-JP" altLang="ja-JP" dirty="0"/>
          </a:p>
          <a:p>
            <a:pPr lvl="1"/>
            <a:r>
              <a:rPr lang="en-GB" altLang="ja-JP" dirty="0"/>
              <a:t>When not operating coverage enhancement, Option 1 is used when cross-subframe scheduling is used</a:t>
            </a:r>
            <a:endParaRPr lang="ja-JP" altLang="ja-JP" dirty="0"/>
          </a:p>
          <a:p>
            <a:pPr lvl="2"/>
            <a:endParaRPr lang="en-US" altLang="ja-JP" dirty="0" smtClean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306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</a:t>
            </a:r>
            <a:r>
              <a:rPr lang="en-GB" altLang="ja-JP" dirty="0" smtClean="0"/>
              <a:t>in Case 1 is</a:t>
            </a:r>
            <a:r>
              <a:rPr lang="en-GB" altLang="ja-JP" dirty="0"/>
              <a:t>:</a:t>
            </a:r>
            <a:endParaRPr lang="ja-JP" altLang="ja-JP" dirty="0"/>
          </a:p>
          <a:p>
            <a:pPr lvl="1"/>
            <a:r>
              <a:rPr lang="en-US" altLang="ja-JP" dirty="0" smtClean="0"/>
              <a:t>k&gt;=2</a:t>
            </a:r>
            <a:endParaRPr lang="ja-JP" altLang="ja-JP" strike="dblStrike" dirty="0"/>
          </a:p>
          <a:p>
            <a:pPr lvl="2"/>
            <a:r>
              <a:rPr lang="en-US" altLang="ja-JP" dirty="0"/>
              <a:t>RAN1 will select a single </a:t>
            </a:r>
            <a:r>
              <a:rPr lang="en-US" altLang="ja-JP" dirty="0" smtClean="0"/>
              <a:t>fixed value </a:t>
            </a:r>
            <a:r>
              <a:rPr lang="en-US" altLang="ja-JP" dirty="0"/>
              <a:t>of k after receiving RAN4 input on retuning </a:t>
            </a:r>
            <a:r>
              <a:rPr lang="en-US" altLang="ja-JP" dirty="0" smtClean="0"/>
              <a:t>time</a:t>
            </a:r>
          </a:p>
          <a:p>
            <a:pPr lvl="2"/>
            <a:r>
              <a:rPr lang="en-US" altLang="ja-JP" dirty="0" smtClean="0"/>
              <a:t>Company should investigate impact on UE complexity of M-PDCCH decoding (R1-153082).</a:t>
            </a:r>
          </a:p>
          <a:p>
            <a:pPr lvl="2"/>
            <a:r>
              <a:rPr lang="en-US" altLang="ja-JP" dirty="0" smtClean="0"/>
              <a:t>When k &gt; 2, RTT may need to be modified.</a:t>
            </a:r>
            <a:endParaRPr lang="ja-JP" altLang="ja-JP" dirty="0"/>
          </a:p>
          <a:p>
            <a:r>
              <a:rPr lang="en-GB" altLang="ja-JP" dirty="0" smtClean="0"/>
              <a:t>Value </a:t>
            </a:r>
            <a:r>
              <a:rPr lang="en-GB" altLang="ja-JP" dirty="0"/>
              <a:t>of k in Case </a:t>
            </a:r>
            <a:r>
              <a:rPr lang="en-GB" altLang="ja-JP" dirty="0" smtClean="0"/>
              <a:t>2 </a:t>
            </a:r>
            <a:r>
              <a:rPr lang="en-GB" altLang="ja-JP" dirty="0"/>
              <a:t>is:</a:t>
            </a:r>
            <a:endParaRPr lang="en-GB" altLang="ja-JP" dirty="0" smtClean="0"/>
          </a:p>
          <a:p>
            <a:pPr lvl="1"/>
            <a:r>
              <a:rPr lang="en-GB" altLang="ja-JP" dirty="0" smtClean="0"/>
              <a:t>k=1</a:t>
            </a:r>
            <a:endParaRPr lang="ja-JP" altLang="ja-JP" strike="dblStrike" dirty="0"/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FFS: </a:t>
            </a:r>
            <a:r>
              <a:rPr lang="en-GB" altLang="ja-JP" dirty="0" smtClean="0">
                <a:solidFill>
                  <a:srgbClr val="FF0000"/>
                </a:solidFill>
              </a:rPr>
              <a:t>how to handle the </a:t>
            </a:r>
            <a:r>
              <a:rPr lang="en-GB" altLang="ja-JP" dirty="0" smtClean="0">
                <a:solidFill>
                  <a:srgbClr val="FF0000"/>
                </a:solidFill>
              </a:rPr>
              <a:t>subframe used for retuning in case of frequency hopping is applied</a:t>
            </a:r>
          </a:p>
          <a:p>
            <a:pPr lvl="2"/>
            <a:endParaRPr lang="en-GB" altLang="ja-JP" dirty="0" smtClean="0"/>
          </a:p>
          <a:p>
            <a:r>
              <a:rPr lang="en-GB" altLang="ja-JP" dirty="0" smtClean="0"/>
              <a:t>FFS </a:t>
            </a:r>
            <a:r>
              <a:rPr lang="en-GB" altLang="ja-JP" dirty="0"/>
              <a:t>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</a:t>
            </a:r>
            <a:r>
              <a:rPr lang="en-GB" altLang="ja-JP" dirty="0" smtClean="0"/>
              <a:t>)</a:t>
            </a:r>
            <a:endParaRPr lang="en-US" altLang="ja-JP" dirty="0" smtClean="0"/>
          </a:p>
          <a:p>
            <a:r>
              <a:rPr lang="en-US" altLang="ja-JP" dirty="0" smtClean="0"/>
              <a:t>This overrides the previous agreement on the previous slide.</a:t>
            </a:r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4795</TotalTime>
  <Words>422</Words>
  <Application>Microsoft Office PowerPoint</Application>
  <PresentationFormat>画面に合わせる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Resource Allocation for PDSCH</vt:lpstr>
      <vt:lpstr>Proposal</vt:lpstr>
      <vt:lpstr>Background for k value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121</cp:revision>
  <dcterms:created xsi:type="dcterms:W3CDTF">2015-02-03T00:53:02Z</dcterms:created>
  <dcterms:modified xsi:type="dcterms:W3CDTF">2015-05-29T06:55:49Z</dcterms:modified>
</cp:coreProperties>
</file>