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4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1" d="100"/>
          <a:sy n="61" d="100"/>
        </p:scale>
        <p:origin x="-15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Resource Allocation for </a:t>
            </a:r>
            <a:r>
              <a:rPr lang="en-US" altLang="ja-JP" sz="4000" dirty="0" smtClean="0"/>
              <a:t>PDSCH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Lenovo, Nokia </a:t>
            </a:r>
            <a:r>
              <a:rPr lang="en-US" altLang="ja-JP" dirty="0" err="1" smtClean="0"/>
              <a:t>Neworks</a:t>
            </a:r>
            <a:r>
              <a:rPr lang="en-US" altLang="ja-JP" dirty="0" smtClean="0"/>
              <a:t>, NEC, Samsung, KDDI,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LG Electronics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R1-153675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/>
              <a:t>Confirm the following working assumption at RAN1#80bis 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Case 1: For </a:t>
            </a:r>
            <a:r>
              <a:rPr lang="en-US" altLang="ja-JP" dirty="0"/>
              <a:t>Rel-13 low complexity UEs in normal coverage, cross-subframe scheduling (k &gt; 0),</a:t>
            </a:r>
            <a:endParaRPr lang="ja-JP" altLang="ja-JP" dirty="0"/>
          </a:p>
          <a:p>
            <a:pPr lvl="1"/>
            <a:r>
              <a:rPr lang="en-US" altLang="ja-JP" dirty="0"/>
              <a:t>For unicast PDSCH, DCI indicates one of  narrow-band  and further indicate resource allocation within narrow-band </a:t>
            </a:r>
            <a:endParaRPr lang="ja-JP" altLang="ja-JP" dirty="0"/>
          </a:p>
          <a:p>
            <a:pPr lvl="2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2"/>
            <a:r>
              <a:rPr lang="en-US" altLang="ja-JP" dirty="0"/>
              <a:t>FFS: Details on resource allocation field in DCI </a:t>
            </a:r>
            <a:endParaRPr lang="ja-JP" altLang="ja-JP" dirty="0"/>
          </a:p>
          <a:p>
            <a:pPr lvl="1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2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  <a:p>
            <a:endParaRPr lang="en-US" altLang="ja-JP" dirty="0" smtClean="0"/>
          </a:p>
          <a:p>
            <a:pPr lvl="1"/>
            <a:r>
              <a:rPr lang="en-US" altLang="ja-JP" dirty="0" smtClean="0"/>
              <a:t>FFS: whether and/or how to </a:t>
            </a:r>
            <a:r>
              <a:rPr lang="en-US" altLang="ja-JP" dirty="0"/>
              <a:t> </a:t>
            </a:r>
            <a:r>
              <a:rPr lang="en-US" altLang="ja-JP" dirty="0" smtClean="0"/>
              <a:t>define a case (Case 2) that UE </a:t>
            </a:r>
            <a:r>
              <a:rPr lang="en-US" altLang="ja-JP" dirty="0"/>
              <a:t>can assume PDSCH is always scheduled from the same narrowband where the corresponding M-PDCCH has been transmitted</a:t>
            </a:r>
            <a:r>
              <a:rPr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 for k value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4644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altLang="ja-JP" dirty="0" smtClean="0"/>
              <a:t>The following was agreed at RAN1#80bis meeting</a:t>
            </a:r>
          </a:p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is:</a:t>
            </a:r>
            <a:endParaRPr lang="ja-JP" altLang="ja-JP" dirty="0"/>
          </a:p>
          <a:p>
            <a:pPr lvl="1"/>
            <a:r>
              <a:rPr lang="en-GB" altLang="ja-JP" dirty="0"/>
              <a:t>Option 1: k is fixed</a:t>
            </a:r>
            <a:endParaRPr lang="ja-JP" altLang="ja-JP" dirty="0"/>
          </a:p>
          <a:p>
            <a:pPr lvl="2"/>
            <a:r>
              <a:rPr lang="en-GB" altLang="ja-JP" dirty="0"/>
              <a:t>Option 1-A: </a:t>
            </a:r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3"/>
            <a:r>
              <a:rPr lang="en-US" altLang="ja-JP" dirty="0"/>
              <a:t>RAN1 will select a single value of k after receiving RAN4 input on retuning time</a:t>
            </a:r>
            <a:endParaRPr lang="ja-JP" altLang="ja-JP" dirty="0"/>
          </a:p>
          <a:p>
            <a:pPr lvl="2"/>
            <a:r>
              <a:rPr lang="en-GB" altLang="ja-JP" dirty="0"/>
              <a:t>Option 1-B: k=1, where PDSCH </a:t>
            </a:r>
            <a:r>
              <a:rPr lang="en-GB" altLang="ja-JP" u="sng" dirty="0"/>
              <a:t>always</a:t>
            </a:r>
            <a:r>
              <a:rPr lang="en-GB" altLang="ja-JP" dirty="0"/>
              <a:t> use the same narrowband location as the associated EPDCCH</a:t>
            </a:r>
            <a:endParaRPr lang="ja-JP" altLang="ja-JP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pPr lvl="1"/>
            <a:r>
              <a:rPr lang="en-GB" altLang="ja-JP" dirty="0"/>
              <a:t>Option 2: k is variable</a:t>
            </a:r>
            <a:endParaRPr lang="ja-JP" altLang="ja-JP" dirty="0"/>
          </a:p>
          <a:p>
            <a:pPr lvl="1"/>
            <a:r>
              <a:rPr lang="en-GB" altLang="ja-JP" dirty="0"/>
              <a:t>When not operating coverage enhancement, Option 1 is used when cross-subframe scheduling is used</a:t>
            </a:r>
            <a:endParaRPr lang="ja-JP" altLang="ja-JP" dirty="0"/>
          </a:p>
          <a:p>
            <a:pPr lvl="2"/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0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</a:t>
            </a:r>
            <a:r>
              <a:rPr lang="en-GB" altLang="ja-JP" dirty="0" smtClean="0"/>
              <a:t>in Case 1 is</a:t>
            </a:r>
            <a:r>
              <a:rPr lang="en-GB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 smtClean="0"/>
              <a:t>k&gt;=2</a:t>
            </a:r>
            <a:endParaRPr lang="ja-JP" altLang="ja-JP" strike="dblStrike" dirty="0"/>
          </a:p>
          <a:p>
            <a:pPr lvl="2"/>
            <a:r>
              <a:rPr lang="en-US" altLang="ja-JP" dirty="0"/>
              <a:t>RAN1 will select a single </a:t>
            </a:r>
            <a:r>
              <a:rPr lang="en-US" altLang="ja-JP" dirty="0" smtClean="0"/>
              <a:t>fixed value </a:t>
            </a:r>
            <a:r>
              <a:rPr lang="en-US" altLang="ja-JP" dirty="0"/>
              <a:t>of k after receiving RAN4 input on retuning </a:t>
            </a:r>
            <a:r>
              <a:rPr lang="en-US" altLang="ja-JP" dirty="0" smtClean="0"/>
              <a:t>time</a:t>
            </a:r>
          </a:p>
          <a:p>
            <a:pPr lvl="2"/>
            <a:r>
              <a:rPr lang="en-US" altLang="ja-JP" dirty="0" smtClean="0"/>
              <a:t>Company should investigate impact on UE complexity of M-PDCCH decoding (R1-153082).</a:t>
            </a:r>
          </a:p>
          <a:p>
            <a:pPr lvl="2"/>
            <a:r>
              <a:rPr lang="en-US" altLang="ja-JP" dirty="0" smtClean="0"/>
              <a:t>When k &gt; 2, RTT may need to be modified.</a:t>
            </a:r>
            <a:endParaRPr lang="ja-JP" altLang="ja-JP" dirty="0"/>
          </a:p>
          <a:p>
            <a:r>
              <a:rPr lang="en-GB" altLang="ja-JP" dirty="0" smtClean="0"/>
              <a:t>FFS: Value </a:t>
            </a:r>
            <a:r>
              <a:rPr lang="en-GB" altLang="ja-JP" dirty="0"/>
              <a:t>of k in Case </a:t>
            </a:r>
            <a:r>
              <a:rPr lang="en-GB" altLang="ja-JP" dirty="0" smtClean="0"/>
              <a:t>2 </a:t>
            </a:r>
            <a:r>
              <a:rPr lang="en-GB" altLang="ja-JP" dirty="0"/>
              <a:t>is:</a:t>
            </a:r>
            <a:endParaRPr lang="en-GB" altLang="ja-JP" dirty="0" smtClean="0"/>
          </a:p>
          <a:p>
            <a:pPr lvl="1"/>
            <a:r>
              <a:rPr lang="en-GB" altLang="ja-JP" dirty="0" smtClean="0"/>
              <a:t>k=1</a:t>
            </a:r>
            <a:endParaRPr lang="ja-JP" altLang="ja-JP" strike="dblStrike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This overrides the previous agreement on the previous slide.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4591</TotalTime>
  <Words>374</Words>
  <Application>Microsoft Office PowerPoint</Application>
  <PresentationFormat>画面に合わせる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109</cp:revision>
  <dcterms:created xsi:type="dcterms:W3CDTF">2015-02-03T00:53:02Z</dcterms:created>
  <dcterms:modified xsi:type="dcterms:W3CDTF">2015-05-29T02:04:51Z</dcterms:modified>
</cp:coreProperties>
</file>