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56" d="100"/>
          <a:sy n="56" d="100"/>
        </p:scale>
        <p:origin x="-90" y="-204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 smtClean="0"/>
              <a:t>on </a:t>
            </a:r>
            <a:r>
              <a:rPr lang="en-US" altLang="zh-CN" dirty="0" smtClean="0"/>
              <a:t>HARQ processes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</a:t>
            </a:r>
            <a:r>
              <a:rPr lang="en-US" dirty="0" smtClean="0"/>
              <a:t>HiSilicon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R1-153651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For HD-FDD, FD-FDD, and TDD, if the UE is operating </a:t>
            </a:r>
            <a:r>
              <a:rPr lang="en-US" sz="2800" dirty="0" smtClean="0"/>
              <a:t>coverage </a:t>
            </a:r>
            <a:r>
              <a:rPr lang="en-US" sz="2800" dirty="0" smtClean="0"/>
              <a:t>enhancement:</a:t>
            </a:r>
          </a:p>
          <a:p>
            <a:pPr lvl="1"/>
            <a:r>
              <a:rPr lang="en-US" sz="2400" dirty="0" smtClean="0"/>
              <a:t>UE is not expected to use more than </a:t>
            </a:r>
            <a:r>
              <a:rPr lang="en-US" sz="2400" i="1" dirty="0" smtClean="0"/>
              <a:t>N</a:t>
            </a:r>
            <a:r>
              <a:rPr lang="en-US" sz="2400" dirty="0" smtClean="0"/>
              <a:t> </a:t>
            </a:r>
            <a:r>
              <a:rPr lang="en-US" sz="2400" dirty="0" smtClean="0"/>
              <a:t>DL HARQ process to receive unicast PDSCH</a:t>
            </a:r>
          </a:p>
          <a:p>
            <a:pPr lvl="1"/>
            <a:r>
              <a:rPr lang="en-US" sz="2400" dirty="0" smtClean="0"/>
              <a:t>UE is not expected to use more than </a:t>
            </a:r>
            <a:r>
              <a:rPr lang="en-US" sz="2400" i="1" dirty="0" smtClean="0"/>
              <a:t>M </a:t>
            </a:r>
            <a:r>
              <a:rPr lang="en-US" sz="2400" dirty="0" smtClean="0"/>
              <a:t>UL </a:t>
            </a:r>
            <a:r>
              <a:rPr lang="en-US" sz="2400" dirty="0" smtClean="0"/>
              <a:t>HARQ process to transmit unicast </a:t>
            </a:r>
            <a:r>
              <a:rPr lang="en-US" sz="2400" dirty="0" smtClean="0"/>
              <a:t>PUSCH</a:t>
            </a:r>
          </a:p>
          <a:p>
            <a:pPr lvl="1"/>
            <a:r>
              <a:rPr lang="en-US" sz="2400" dirty="0" smtClean="0"/>
              <a:t>Value of </a:t>
            </a:r>
            <a:r>
              <a:rPr lang="en-US" sz="2400" i="1" dirty="0" smtClean="0"/>
              <a:t>N</a:t>
            </a:r>
            <a:r>
              <a:rPr lang="en-US" sz="2400" dirty="0" smtClean="0"/>
              <a:t> and value of </a:t>
            </a:r>
            <a:r>
              <a:rPr lang="en-US" sz="2400" i="1" dirty="0" smtClean="0"/>
              <a:t>M</a:t>
            </a:r>
            <a:r>
              <a:rPr lang="en-US" sz="2400" dirty="0" smtClean="0"/>
              <a:t> are FFS and co</a:t>
            </a:r>
            <a:r>
              <a:rPr lang="en-US" sz="2400" dirty="0" smtClean="0"/>
              <a:t>uld be different for different duplex modes</a:t>
            </a:r>
            <a:endParaRPr lang="en-US" sz="2400" dirty="0" smtClean="0"/>
          </a:p>
          <a:p>
            <a:r>
              <a:rPr lang="en-US" sz="2800" dirty="0" smtClean="0"/>
              <a:t>Companies may provide PDSCH/PUSCH simulation results to evaluate the potential reduction of the required number of repetitions</a:t>
            </a:r>
          </a:p>
          <a:p>
            <a:pPr lvl="1"/>
            <a:r>
              <a:rPr lang="en-US" sz="2400" dirty="0" smtClean="0"/>
              <a:t>Note: The reference simulation case should apply frequency hopping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</TotalTime>
  <Words>118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HARQ processes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231</cp:revision>
  <dcterms:created xsi:type="dcterms:W3CDTF">2014-11-19T18:15:29Z</dcterms:created>
  <dcterms:modified xsi:type="dcterms:W3CDTF">2015-05-28T10:16:19Z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(3)+lUtz17UV5rswesbctS8l7SkCjeE++SsSoXS5QYfNpY1eGQhXZbuVcIRliULYeIuHWaegy+F
Oz70m46JiN6fNnimtkN3/AgjKdGmcCeEpmTle9t64jT6TysmWsD5UCv4v33v5eQeyk2UoIWC
ViRbv3ws966zCVdADuoJaUpbyUq2HkdxJhiHLWstNr53+S0408MCyyTJsw2Q6ZuBYDFansQs
WlgPckNJWfngncgIMO</vt:lpwstr>
  </property>
  <property fmtid="{D5CDD505-2E9C-101B-9397-08002B2CF9AE}" pid="3" name="_new_ms_pID_725431">
    <vt:lpwstr>5ocZN3C7oC0we3Gsh1bs6TcWVJ+VB+47XHDlLCVcGgODN7TMT95vU8
DMSfEnTIGwOo6WB56VN/G6RF49056V8XmKNHYLjZ3PN7tWsToVSKvcPaQOcdx0IOulcXR5lt
5FV/+uQpM4XuwngkGNWNH5Fk912msSHC4GLDFXgK4LDeT3jx7V8v7SrSx8Wzwi4YzOAI7E/c
KUYkXhCLGwZBufocSXgz08e0u7ECBT7aZhzW</vt:lpwstr>
  </property>
  <property fmtid="{D5CDD505-2E9C-101B-9397-08002B2CF9AE}" pid="4" name="_new_ms_pID_725432">
    <vt:lpwstr>NFl0TTCpV3fqZbyhs5CkCM7azLi0aOF5oG9O
c1j9Rk7LupAjRGoF23nzwDn6mR3FuXIuV7e+bHgTgabOrggncfIGDX4i44tNUvuTSOK3gakN
Z0XNThLpkDuptocWNosrFw==</vt:lpwstr>
  </property>
  <property fmtid="{D5CDD505-2E9C-101B-9397-08002B2CF9AE}" pid="5" name="sflag">
    <vt:lpwstr>1432803225</vt:lpwstr>
  </property>
</Properties>
</file>