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7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CAA9-D893-4D28-A6B1-87A38F73750A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08C92-6E72-45E4-BC9F-E5D4AAE87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113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CAA9-D893-4D28-A6B1-87A38F73750A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08C92-6E72-45E4-BC9F-E5D4AAE87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275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CAA9-D893-4D28-A6B1-87A38F73750A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08C92-6E72-45E4-BC9F-E5D4AAE87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60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CAA9-D893-4D28-A6B1-87A38F73750A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08C92-6E72-45E4-BC9F-E5D4AAE87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07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CAA9-D893-4D28-A6B1-87A38F73750A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08C92-6E72-45E4-BC9F-E5D4AAE87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207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CAA9-D893-4D28-A6B1-87A38F73750A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08C92-6E72-45E4-BC9F-E5D4AAE87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712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CAA9-D893-4D28-A6B1-87A38F73750A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08C92-6E72-45E4-BC9F-E5D4AAE87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141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CAA9-D893-4D28-A6B1-87A38F73750A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08C92-6E72-45E4-BC9F-E5D4AAE87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017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CAA9-D893-4D28-A6B1-87A38F73750A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08C92-6E72-45E4-BC9F-E5D4AAE87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321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CAA9-D893-4D28-A6B1-87A38F73750A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08C92-6E72-45E4-BC9F-E5D4AAE87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354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0CAA9-D893-4D28-A6B1-87A38F73750A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08C92-6E72-45E4-BC9F-E5D4AAE87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439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0CAA9-D893-4D28-A6B1-87A38F73750A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08C92-6E72-45E4-BC9F-E5D4AAE87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168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Proposal on convention for 2D antenna element numbering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r>
              <a:rPr lang="en-US" smtClean="0"/>
              <a:t>, Motorola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6458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81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R1-153636</a:t>
            </a:r>
          </a:p>
          <a:p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Fukuoka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, Japan, 25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– 29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May 2015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1640" y="6309320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AI: 6.2.5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809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3D channel model TR 36.873 contains a numbering convention for antenna elements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2420888"/>
            <a:ext cx="6603987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1091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Ambiguity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not specified whether the numbering convention assumes observation of the array antenna from the front or from the behind</a:t>
            </a:r>
          </a:p>
          <a:p>
            <a:r>
              <a:rPr lang="en-US" dirty="0" smtClean="0"/>
              <a:t>This may cause misalignment of results in future SI and WI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630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Adopt the convention: </a:t>
            </a:r>
          </a:p>
          <a:p>
            <a:pPr lvl="1"/>
            <a:r>
              <a:rPr lang="en-US" dirty="0" smtClean="0"/>
              <a:t>The antenna numbering in TR 36.873, Figure 7.1-1 and 7.1-2 assumes observation of the array antenna from the front (x-axis </a:t>
            </a:r>
            <a:r>
              <a:rPr lang="en-US" dirty="0"/>
              <a:t>pointing towards broad-side and increasing y-coordinate for increase column </a:t>
            </a:r>
            <a:r>
              <a:rPr lang="en-US" dirty="0" smtClean="0"/>
              <a:t>number)</a:t>
            </a:r>
          </a:p>
          <a:p>
            <a:r>
              <a:rPr lang="en-US" dirty="0" smtClean="0"/>
              <a:t>Adopt a CR for TR 36.873 to capture the agreed convention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736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116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Proposal on convention for 2D antenna element numbering</vt:lpstr>
      <vt:lpstr>Background</vt:lpstr>
      <vt:lpstr>Ambiguity</vt:lpstr>
      <vt:lpstr>Proposal: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on convention for 2D antenna element numbering</dc:title>
  <dc:creator>Ericsson</dc:creator>
  <cp:lastModifiedBy>Ericsson</cp:lastModifiedBy>
  <cp:revision>5</cp:revision>
  <dcterms:created xsi:type="dcterms:W3CDTF">2015-05-28T04:53:44Z</dcterms:created>
  <dcterms:modified xsi:type="dcterms:W3CDTF">2015-05-28T07:50:28Z</dcterms:modified>
</cp:coreProperties>
</file>