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5" r:id="rId3"/>
    <p:sldId id="263" r:id="rId4"/>
    <p:sldId id="267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rk Harrison" initials="rmh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07" autoAdjust="0"/>
  </p:normalViewPr>
  <p:slideViewPr>
    <p:cSldViewPr>
      <p:cViewPr>
        <p:scale>
          <a:sx n="90" d="100"/>
          <a:sy n="90" d="100"/>
        </p:scale>
        <p:origin x="132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06989-7132-4BC0-B44D-0BC372530E5A}" type="datetimeFigureOut">
              <a:rPr lang="en-US" smtClean="0"/>
              <a:pPr/>
              <a:t>5/28/2015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608D8-8D88-4FC9-8746-B5F5156125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909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06989-7132-4BC0-B44D-0BC372530E5A}" type="datetimeFigureOut">
              <a:rPr lang="en-US" smtClean="0"/>
              <a:pPr/>
              <a:t>5/28/2015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608D8-8D88-4FC9-8746-B5F5156125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2621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06989-7132-4BC0-B44D-0BC372530E5A}" type="datetimeFigureOut">
              <a:rPr lang="en-US" smtClean="0"/>
              <a:pPr/>
              <a:t>5/28/2015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608D8-8D88-4FC9-8746-B5F5156125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298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06989-7132-4BC0-B44D-0BC372530E5A}" type="datetimeFigureOut">
              <a:rPr lang="en-US" smtClean="0"/>
              <a:pPr/>
              <a:t>5/28/2015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608D8-8D88-4FC9-8746-B5F5156125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218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06989-7132-4BC0-B44D-0BC372530E5A}" type="datetimeFigureOut">
              <a:rPr lang="en-US" smtClean="0"/>
              <a:pPr/>
              <a:t>5/28/2015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608D8-8D88-4FC9-8746-B5F5156125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003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06989-7132-4BC0-B44D-0BC372530E5A}" type="datetimeFigureOut">
              <a:rPr lang="en-US" smtClean="0"/>
              <a:pPr/>
              <a:t>5/28/2015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608D8-8D88-4FC9-8746-B5F5156125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970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06989-7132-4BC0-B44D-0BC372530E5A}" type="datetimeFigureOut">
              <a:rPr lang="en-US" smtClean="0"/>
              <a:pPr/>
              <a:t>5/28/2015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608D8-8D88-4FC9-8746-B5F5156125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190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06989-7132-4BC0-B44D-0BC372530E5A}" type="datetimeFigureOut">
              <a:rPr lang="en-US" smtClean="0"/>
              <a:pPr/>
              <a:t>5/28/2015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608D8-8D88-4FC9-8746-B5F5156125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679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06989-7132-4BC0-B44D-0BC372530E5A}" type="datetimeFigureOut">
              <a:rPr lang="en-US" smtClean="0"/>
              <a:pPr/>
              <a:t>5/28/2015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608D8-8D88-4FC9-8746-B5F5156125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4671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06989-7132-4BC0-B44D-0BC372530E5A}" type="datetimeFigureOut">
              <a:rPr lang="en-US" smtClean="0"/>
              <a:pPr/>
              <a:t>5/28/2015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608D8-8D88-4FC9-8746-B5F5156125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206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06989-7132-4BC0-B44D-0BC372530E5A}" type="datetimeFigureOut">
              <a:rPr lang="en-US" smtClean="0"/>
              <a:pPr/>
              <a:t>5/28/2015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608D8-8D88-4FC9-8746-B5F5156125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629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06989-7132-4BC0-B44D-0BC372530E5A}" type="datetimeFigureOut">
              <a:rPr lang="en-US" smtClean="0"/>
              <a:pPr/>
              <a:t>5/28/2015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E608D8-8D88-4FC9-8746-B5F5156125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651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observations on CSI enhancements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CATT, Intel, Ericsson, Qualcomm, Samsung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400800" y="1295400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 smtClean="0"/>
              <a:t>Agenda: 6.2.5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72954" y="182942"/>
            <a:ext cx="62893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81</a:t>
            </a:r>
          </a:p>
          <a:p>
            <a:r>
              <a:rPr lang="en-US" sz="2400" b="1" dirty="0" smtClean="0"/>
              <a:t>Fukuoka</a:t>
            </a:r>
            <a:r>
              <a:rPr lang="en-US" sz="2400" b="1" dirty="0"/>
              <a:t>, Japan, 25</a:t>
            </a:r>
            <a:r>
              <a:rPr lang="en-US" sz="2400" b="1" baseline="30000" dirty="0"/>
              <a:t>th</a:t>
            </a:r>
            <a:r>
              <a:rPr lang="en-US" sz="2400" b="1" dirty="0"/>
              <a:t> - 29</a:t>
            </a:r>
            <a:r>
              <a:rPr lang="en-US" sz="2400" b="1" baseline="30000" dirty="0"/>
              <a:t>th</a:t>
            </a:r>
            <a:r>
              <a:rPr lang="en-US" sz="2400" b="1" dirty="0"/>
              <a:t> May 2015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6400800" y="229108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 smtClean="0"/>
              <a:t>R1-153621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433597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2"/>
          </a:xfrm>
        </p:spPr>
        <p:txBody>
          <a:bodyPr>
            <a:noAutofit/>
          </a:bodyPr>
          <a:lstStyle/>
          <a:p>
            <a:r>
              <a:rPr lang="en-US" sz="2800" b="1" dirty="0"/>
              <a:t>Observation: beamformed CSI-RS based </a:t>
            </a:r>
            <a:r>
              <a:rPr lang="en-US" sz="2800" b="1" dirty="0" smtClean="0"/>
              <a:t>schemes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1355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Observations for beamformed CSI-RS based enhancements:</a:t>
            </a:r>
          </a:p>
          <a:p>
            <a:pPr lvl="1"/>
            <a:r>
              <a:rPr lang="en-US" altLang="zh-CN" sz="2400" dirty="0" smtClean="0"/>
              <a:t>Increased </a:t>
            </a:r>
            <a:r>
              <a:rPr lang="en-US" altLang="zh-CN" sz="2400" dirty="0"/>
              <a:t>CSI-RS </a:t>
            </a:r>
            <a:r>
              <a:rPr lang="en-US" altLang="zh-CN" sz="2400" dirty="0" smtClean="0"/>
              <a:t>coverage may be achieved by using </a:t>
            </a:r>
            <a:r>
              <a:rPr lang="en-US" altLang="zh-CN" sz="2400" dirty="0" smtClean="0"/>
              <a:t>FD MIMO beamforming</a:t>
            </a:r>
            <a:endParaRPr lang="en-US" altLang="zh-CN" sz="2400" dirty="0"/>
          </a:p>
          <a:p>
            <a:pPr lvl="1"/>
            <a:r>
              <a:rPr lang="en-US" altLang="zh-CN" sz="2400" dirty="0" smtClean="0"/>
              <a:t>Existing </a:t>
            </a:r>
            <a:r>
              <a:rPr lang="en-US" altLang="zh-CN" sz="2400" dirty="0" smtClean="0"/>
              <a:t>NZP-CSI-RS resources, </a:t>
            </a:r>
            <a:r>
              <a:rPr lang="en-US" altLang="zh-CN" sz="2400" dirty="0" smtClean="0"/>
              <a:t>codebooks and PUCCH formats may </a:t>
            </a:r>
            <a:r>
              <a:rPr lang="en-US" altLang="zh-CN" sz="2400" dirty="0" smtClean="0"/>
              <a:t>be </a:t>
            </a:r>
            <a:r>
              <a:rPr lang="en-US" altLang="zh-CN" sz="2400" dirty="0"/>
              <a:t>reused </a:t>
            </a:r>
            <a:r>
              <a:rPr lang="en-US" altLang="zh-CN" sz="2400" dirty="0" smtClean="0"/>
              <a:t>to support </a:t>
            </a:r>
            <a:r>
              <a:rPr lang="en-US" altLang="zh-CN" sz="2400" dirty="0" smtClean="0"/>
              <a:t>FD MIMO</a:t>
            </a:r>
            <a:endParaRPr lang="en-US" altLang="zh-CN" sz="2400" dirty="0" smtClean="0"/>
          </a:p>
          <a:p>
            <a:pPr lvl="1"/>
            <a:r>
              <a:rPr lang="en-US" altLang="zh-CN" sz="2400" dirty="0" smtClean="0"/>
              <a:t>May </a:t>
            </a:r>
            <a:r>
              <a:rPr lang="en-US" altLang="zh-CN" sz="2400" dirty="0" smtClean="0"/>
              <a:t>support different </a:t>
            </a:r>
            <a:r>
              <a:rPr lang="en-US" altLang="zh-CN" sz="2400" dirty="0" smtClean="0"/>
              <a:t>FD MIMO antenna shapes </a:t>
            </a:r>
            <a:r>
              <a:rPr lang="en-US" altLang="zh-CN" sz="2400" dirty="0" smtClean="0"/>
              <a:t>at the eNB including TXRUs &gt; </a:t>
            </a:r>
            <a:r>
              <a:rPr lang="en-US" altLang="zh-CN" sz="2400" dirty="0" smtClean="0"/>
              <a:t>64</a:t>
            </a:r>
          </a:p>
          <a:p>
            <a:pPr lvl="1"/>
            <a:r>
              <a:rPr lang="en-US" altLang="zh-CN" sz="2400" dirty="0" smtClean="0"/>
              <a:t>May support </a:t>
            </a:r>
            <a:r>
              <a:rPr lang="en-US" sz="2400" dirty="0"/>
              <a:t>FD MIMO beamforming for rank &gt; </a:t>
            </a:r>
            <a:r>
              <a:rPr lang="en-US" sz="2400" dirty="0" smtClean="0"/>
              <a:t>2</a:t>
            </a:r>
            <a:endParaRPr lang="en-US" altLang="zh-CN" sz="2400" dirty="0"/>
          </a:p>
          <a:p>
            <a:pPr lvl="1"/>
            <a:r>
              <a:rPr lang="en-US" altLang="zh-CN" sz="2400" dirty="0" smtClean="0"/>
              <a:t>Similar UE </a:t>
            </a:r>
            <a:r>
              <a:rPr lang="en-US" altLang="zh-CN" sz="2400" dirty="0" smtClean="0"/>
              <a:t>complexity </a:t>
            </a:r>
            <a:r>
              <a:rPr lang="en-US" altLang="zh-CN" sz="2400" dirty="0" smtClean="0"/>
              <a:t>for CSI </a:t>
            </a:r>
            <a:r>
              <a:rPr lang="en-US" altLang="zh-CN" sz="2400" dirty="0"/>
              <a:t>measurements </a:t>
            </a:r>
            <a:r>
              <a:rPr lang="en-US" altLang="zh-CN" sz="2400" dirty="0" smtClean="0"/>
              <a:t>may </a:t>
            </a:r>
            <a:r>
              <a:rPr lang="en-US" altLang="zh-CN" sz="2400" dirty="0" smtClean="0"/>
              <a:t>be maintained</a:t>
            </a:r>
            <a:endParaRPr lang="en-US" altLang="zh-CN" sz="2400" dirty="0" smtClean="0"/>
          </a:p>
          <a:p>
            <a:pPr marL="0" indent="0"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69412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2"/>
          </a:xfrm>
        </p:spPr>
        <p:txBody>
          <a:bodyPr>
            <a:noAutofit/>
          </a:bodyPr>
          <a:lstStyle/>
          <a:p>
            <a:r>
              <a:rPr lang="en-US" sz="2800" b="1" dirty="0"/>
              <a:t>Observation: </a:t>
            </a:r>
            <a:r>
              <a:rPr lang="en-US" sz="2800" b="1" dirty="0" smtClean="0"/>
              <a:t>non-precoded  CSI-RS </a:t>
            </a:r>
            <a:r>
              <a:rPr lang="en-US" sz="2800" b="1" dirty="0"/>
              <a:t>based </a:t>
            </a:r>
            <a:r>
              <a:rPr lang="en-US" sz="2800" b="1" dirty="0" smtClean="0"/>
              <a:t>schemes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7924800" cy="4906963"/>
          </a:xfrm>
        </p:spPr>
        <p:txBody>
          <a:bodyPr>
            <a:normAutofit lnSpcReduction="10000"/>
          </a:bodyPr>
          <a:lstStyle/>
          <a:p>
            <a:r>
              <a:rPr lang="en-US" sz="2800" dirty="0" smtClean="0"/>
              <a:t>Observations on non-precoded CSI-RS based enhancements:</a:t>
            </a:r>
          </a:p>
          <a:p>
            <a:pPr lvl="1"/>
            <a:r>
              <a:rPr lang="en-US" sz="2400" dirty="0" smtClean="0"/>
              <a:t>3D MIMO channel </a:t>
            </a:r>
            <a:r>
              <a:rPr lang="en-US" sz="2400" dirty="0" smtClean="0"/>
              <a:t>measurements </a:t>
            </a:r>
            <a:r>
              <a:rPr lang="en-US" sz="2400" dirty="0" smtClean="0"/>
              <a:t>for CSI is available at the UE, i.e. all eNB antennas or ports can be measured at each UE antenna</a:t>
            </a:r>
            <a:endParaRPr lang="en-US" sz="2400" dirty="0" smtClean="0"/>
          </a:p>
          <a:p>
            <a:pPr lvl="1"/>
            <a:r>
              <a:rPr lang="en-US" sz="2400" dirty="0" smtClean="0"/>
              <a:t>LTE </a:t>
            </a:r>
            <a:r>
              <a:rPr lang="en-US" sz="2400" dirty="0"/>
              <a:t>implicit CSI feedback framework </a:t>
            </a:r>
            <a:r>
              <a:rPr lang="en-US" sz="2400" dirty="0" smtClean="0"/>
              <a:t>can be extended </a:t>
            </a:r>
            <a:r>
              <a:rPr lang="en-US" altLang="zh-CN" sz="2400" dirty="0"/>
              <a:t>to support </a:t>
            </a:r>
            <a:r>
              <a:rPr lang="en-US" altLang="zh-CN" sz="2400" dirty="0" smtClean="0"/>
              <a:t>FD MIMO without new PUCCH formats</a:t>
            </a:r>
            <a:endParaRPr lang="en-US" sz="2400" dirty="0" smtClean="0"/>
          </a:p>
          <a:p>
            <a:pPr lvl="1"/>
            <a:r>
              <a:rPr lang="en-US" altLang="zh-CN" sz="2400" dirty="0" smtClean="0"/>
              <a:t>High rank SU-MIMO is supported by codebook design</a:t>
            </a:r>
            <a:endParaRPr lang="en-US" sz="2400" dirty="0" smtClean="0"/>
          </a:p>
          <a:p>
            <a:pPr lvl="1"/>
            <a:r>
              <a:rPr lang="en-US" altLang="zh-CN" sz="2400" dirty="0" smtClean="0"/>
              <a:t>Implicit CSI feedback is sufficient for the eNB to determine DL precoder. </a:t>
            </a:r>
          </a:p>
          <a:p>
            <a:pPr lvl="1"/>
            <a:r>
              <a:rPr lang="en-US" altLang="zh-CN" sz="2400" dirty="0" smtClean="0"/>
              <a:t>Similar UE complexity </a:t>
            </a:r>
            <a:r>
              <a:rPr lang="en-US" altLang="zh-CN" sz="2400" dirty="0" smtClean="0"/>
              <a:t>for CSI calculation </a:t>
            </a:r>
            <a:r>
              <a:rPr lang="en-US" altLang="zh-CN" sz="2400" dirty="0" smtClean="0"/>
              <a:t>may be maintained by codebook design. </a:t>
            </a:r>
            <a:endParaRPr lang="en-US" altLang="zh-CN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2572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8438"/>
            <a:ext cx="8229600" cy="639762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Observation: hybrid CSI-RS based schemes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Observations for </a:t>
            </a:r>
            <a:r>
              <a:rPr lang="en-US" altLang="zh-CN" sz="2400" dirty="0" smtClean="0"/>
              <a:t>hybrid CSI-RS based schemes:</a:t>
            </a:r>
          </a:p>
          <a:p>
            <a:pPr lvl="1"/>
            <a:r>
              <a:rPr lang="en-US" altLang="zh-CN" sz="2000" dirty="0" smtClean="0"/>
              <a:t>CSI-RS overhead reduction for larger number of TXRUs</a:t>
            </a:r>
          </a:p>
          <a:p>
            <a:pPr lvl="1"/>
            <a:r>
              <a:rPr lang="en-US" altLang="zh-CN" sz="2000" dirty="0" smtClean="0"/>
              <a:t>Facilitate determining the </a:t>
            </a:r>
            <a:r>
              <a:rPr lang="en-US" altLang="zh-CN" sz="2000" dirty="0" err="1" smtClean="0"/>
              <a:t>beamforming</a:t>
            </a:r>
            <a:r>
              <a:rPr lang="en-US" altLang="zh-CN" sz="2000" dirty="0" smtClean="0"/>
              <a:t> weight for </a:t>
            </a:r>
            <a:r>
              <a:rPr lang="en-US" altLang="zh-CN" sz="2000" dirty="0" err="1" smtClean="0"/>
              <a:t>beamformed</a:t>
            </a:r>
            <a:r>
              <a:rPr lang="en-US" altLang="zh-CN" sz="2000" dirty="0" smtClean="0"/>
              <a:t> CSI-RS</a:t>
            </a:r>
          </a:p>
          <a:p>
            <a:pPr lvl="1"/>
            <a:endParaRPr lang="en-US" altLang="zh-CN" sz="2000" dirty="0" smtClean="0"/>
          </a:p>
          <a:p>
            <a:pPr lvl="1"/>
            <a:endParaRPr lang="en-US" altLang="zh-CN" sz="2000" dirty="0" smtClean="0"/>
          </a:p>
          <a:p>
            <a:pPr lvl="1"/>
            <a:endParaRPr lang="en-US" altLang="zh-CN" sz="2000" dirty="0" smtClean="0"/>
          </a:p>
          <a:p>
            <a:pPr lvl="1">
              <a:buNone/>
            </a:pPr>
            <a:endParaRPr lang="en-US" sz="2000" dirty="0" smtClean="0"/>
          </a:p>
          <a:p>
            <a:pPr lvl="1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324881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</TotalTime>
  <Words>224</Words>
  <Application>Microsoft Office PowerPoint</Application>
  <PresentationFormat>On-screen Show (4:3)</PresentationFormat>
  <Paragraphs>27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Office Theme</vt:lpstr>
      <vt:lpstr>WF on observations on CSI enhancements </vt:lpstr>
      <vt:lpstr>Observation: beamformed CSI-RS based schemes</vt:lpstr>
      <vt:lpstr>Observation: non-precoded  CSI-RS based schemes</vt:lpstr>
      <vt:lpstr>Observation: hybrid CSI-RS based schemes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observation and conclusion for TR36.897</dc:title>
  <dc:creator>Eko Onggosanusi</dc:creator>
  <cp:lastModifiedBy>Intel</cp:lastModifiedBy>
  <cp:revision>84</cp:revision>
  <dcterms:created xsi:type="dcterms:W3CDTF">2015-05-22T20:05:51Z</dcterms:created>
  <dcterms:modified xsi:type="dcterms:W3CDTF">2015-05-28T01:24:34Z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(3)6X+ExB+fAJNp11Jv6lfGawYfmvqJ9X5sg9xCKdcJ0f8w2JuPff25X9P58bWinhfU8pVVsy3O
QN2azVonnHis8UW90ctYOB1uOgp4YsacITxBLivNmx9pBxmfnxbZVNbiKDAjX2QF5iV/bmyp
3k7hgRV8wYHojxRbKZPd4hgipMsn03vwiWjIg7JpKo3e5pCF3Y/qUsRuGmttfiCBitdfEbNb
zqmkeJkhHKS/9eRkPL</vt:lpwstr>
  </property>
  <property fmtid="{D5CDD505-2E9C-101B-9397-08002B2CF9AE}" pid="3" name="_new_ms_pID_725431">
    <vt:lpwstr>kKBdxhbY4dZu1bgkzvOxkGTCF0ioAO5M0ovsFRysMW+aEjoRmcexN0
V9/6fJ83jSjydiRrr75om3g+2puaO3f+YJFE1U9uIB/XhoKbgzM1OSz/xkK17IvlXO+eE8K+
Ahej9OScD+syDAqFFYQAEP7LmgXe3Bctq7Ka+g0YC0KI4gwubXsYGCTNFcLtGw3oCWuHzuxq
vGG7fSssO9QtsONP4FkegTx1qAZ9kTc8edvP</vt:lpwstr>
  </property>
  <property fmtid="{D5CDD505-2E9C-101B-9397-08002B2CF9AE}" pid="4" name="_new_ms_pID_725432">
    <vt:lpwstr>yqwJjekS1uzBhQxmUptXDxY6Y60C+UDr5Z8a
8DOOquxDIuvUeKNtibJkeUYeND1iTQlbiMDR6AVAnfrN2Dx2h8A=</vt:lpwstr>
  </property>
  <property fmtid="{D5CDD505-2E9C-101B-9397-08002B2CF9AE}" pid="5" name="sflag">
    <vt:lpwstr>1432714718</vt:lpwstr>
  </property>
</Properties>
</file>