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LAA DRS for CSI measurement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Samsung</a:t>
            </a:r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#81				  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       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53616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Fukuoka, Japan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 – 29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  May 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6.2.4.3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It is a design target that LAA DRS can provide the functionality of CSI measurement.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40</Words>
  <Application>Microsoft Office PowerPoint</Application>
  <PresentationFormat>全屏显示(4:3)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LAA DRS for CSI measurement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Xueming Pan</dc:creator>
  <cp:lastModifiedBy>Xueming Pan</cp:lastModifiedBy>
  <cp:revision>5</cp:revision>
  <dcterms:created xsi:type="dcterms:W3CDTF">2015-05-26T23:45:44Z</dcterms:created>
  <dcterms:modified xsi:type="dcterms:W3CDTF">2015-05-28T00:25:35Z</dcterms:modified>
</cp:coreProperties>
</file>