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3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5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4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4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9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8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9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6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7050-EF55-4BE3-A67A-CAE974ECAB37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modulation schemes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4077072"/>
            <a:ext cx="7488832" cy="199107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Ericsson, Panasonic, Sierra Wireless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793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#81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Fukuoka, Japan</a:t>
            </a:r>
            <a:r>
              <a:rPr lang="nn-NO" altLang="ja-JP" sz="2400" dirty="0">
                <a:latin typeface="Calibri" pitchFamily="34" charset="0"/>
                <a:ea typeface="ＭＳ Ｐゴシック" pitchFamily="34" charset="-128"/>
              </a:rPr>
              <a:t>, 25th - 29th May,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6.2.1.3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R1-153583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8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hangingPunct="0"/>
            <a:r>
              <a:rPr lang="en-US" sz="2000" dirty="0" smtClean="0"/>
              <a:t>From the response LS from RAN4 in R1-152528:</a:t>
            </a:r>
            <a:endParaRPr lang="sv-SE" sz="2000" dirty="0"/>
          </a:p>
          <a:p>
            <a:pPr lvl="1" hangingPunct="0"/>
            <a:r>
              <a:rPr lang="en-US" sz="2000" dirty="0" smtClean="0"/>
              <a:t>No significant </a:t>
            </a:r>
            <a:r>
              <a:rPr lang="en-US" sz="2000" dirty="0"/>
              <a:t>benefit has been observed with restricting to QPSK modulation only. We should have QPSK and 16QAM modulation for both uplink and downlink</a:t>
            </a:r>
            <a:r>
              <a:rPr lang="en-US" sz="2000" dirty="0" smtClean="0"/>
              <a:t>.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27245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 smtClean="0"/>
              <a:t>Supported modulation schemes for PDSCH are QPSK and 16QAM.</a:t>
            </a:r>
          </a:p>
        </p:txBody>
      </p:sp>
    </p:spTree>
    <p:extLst>
      <p:ext uri="{BB962C8B-B14F-4D97-AF65-F5344CB8AC3E}">
        <p14:creationId xmlns:p14="http://schemas.microsoft.com/office/powerpoint/2010/main" val="4205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80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DL modulation schemes for MTC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1.4 MHz system bandwidth for MTC</dc:title>
  <dc:creator>Johan Bergman</dc:creator>
  <cp:lastModifiedBy>Ericsson</cp:lastModifiedBy>
  <cp:revision>40</cp:revision>
  <dcterms:created xsi:type="dcterms:W3CDTF">2015-02-10T11:06:46Z</dcterms:created>
  <dcterms:modified xsi:type="dcterms:W3CDTF">2015-05-27T03:43:55Z</dcterms:modified>
</cp:coreProperties>
</file>