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WF on DL LBT </a:t>
            </a:r>
            <a:r>
              <a:rPr lang="en-US" altLang="zh-CN" dirty="0" smtClean="0"/>
              <a:t>Scheme for DRS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Huawei, </a:t>
            </a:r>
            <a:r>
              <a:rPr lang="en-US" altLang="zh-CN" dirty="0" smtClean="0"/>
              <a:t>HiSilicon, NEC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67544" y="509246"/>
            <a:ext cx="35108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3GPP TSG-RAN WG1 Meeting #81</a:t>
            </a:r>
          </a:p>
          <a:p>
            <a:r>
              <a:rPr lang="en-US" dirty="0" smtClean="0"/>
              <a:t>Fukuoka, Japan, 25</a:t>
            </a:r>
            <a:r>
              <a:rPr lang="en-US" baseline="30000" dirty="0" smtClean="0"/>
              <a:t>th</a:t>
            </a:r>
            <a:r>
              <a:rPr lang="en-US" dirty="0" smtClean="0"/>
              <a:t>-29</a:t>
            </a:r>
            <a:r>
              <a:rPr lang="en-US" baseline="30000" dirty="0" smtClean="0"/>
              <a:t>th</a:t>
            </a:r>
            <a:r>
              <a:rPr lang="en-US" dirty="0" smtClean="0"/>
              <a:t> May 2015</a:t>
            </a:r>
          </a:p>
          <a:p>
            <a:r>
              <a:rPr lang="en-US" dirty="0" smtClean="0"/>
              <a:t>AI 6.2.4.3</a:t>
            </a:r>
          </a:p>
          <a:p>
            <a:r>
              <a:rPr lang="en-US" dirty="0" smtClean="0"/>
              <a:t>Document for: Decision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80312" y="548680"/>
            <a:ext cx="11993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R1-153578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 1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LBT category 2</a:t>
            </a:r>
            <a:r>
              <a:rPr lang="en-US" dirty="0" smtClean="0"/>
              <a:t> is </a:t>
            </a:r>
            <a:r>
              <a:rPr lang="en-US" dirty="0" smtClean="0"/>
              <a:t>used for DL transmission burst containing only </a:t>
            </a:r>
            <a:r>
              <a:rPr lang="en-US" dirty="0" smtClean="0"/>
              <a:t>DRS</a:t>
            </a:r>
          </a:p>
          <a:p>
            <a:pPr lvl="1"/>
            <a:r>
              <a:rPr lang="en-US" dirty="0" smtClean="0"/>
              <a:t>Single CCA slot check immediately before the start of the DRS transmission within the DMTC</a:t>
            </a:r>
          </a:p>
          <a:p>
            <a:pPr lvl="1"/>
            <a:r>
              <a:rPr lang="en-US" dirty="0" smtClean="0"/>
              <a:t>Defer period when applicable</a:t>
            </a:r>
          </a:p>
          <a:p>
            <a:pPr lvl="0"/>
            <a:r>
              <a:rPr lang="en-US" dirty="0" smtClean="0"/>
              <a:t>The </a:t>
            </a:r>
            <a:r>
              <a:rPr lang="en-US" dirty="0" smtClean="0"/>
              <a:t>ECCA counter (used for LBT category 4 for the PDSCH) is </a:t>
            </a:r>
            <a:r>
              <a:rPr lang="en-US" dirty="0" smtClean="0"/>
              <a:t>frozen during the </a:t>
            </a:r>
            <a:r>
              <a:rPr lang="en-US" dirty="0" smtClean="0"/>
              <a:t>DRS </a:t>
            </a:r>
            <a:r>
              <a:rPr lang="en-US" dirty="0" smtClean="0"/>
              <a:t>transmission without PDSCH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Agree on Alt2 for DRS transmissions:</a:t>
            </a:r>
          </a:p>
          <a:p>
            <a:pPr lvl="1"/>
            <a:r>
              <a:rPr lang="en-US" dirty="0" smtClean="0"/>
              <a:t>Subject to LBT, allow the DRS to be transmitted in at least one of different time positions within the configured </a:t>
            </a:r>
            <a:r>
              <a:rPr lang="en-US" dirty="0" smtClean="0"/>
              <a:t>DMTC</a:t>
            </a:r>
          </a:p>
          <a:p>
            <a:pPr lvl="2"/>
            <a:r>
              <a:rPr lang="en-US" dirty="0" smtClean="0"/>
              <a:t>More </a:t>
            </a:r>
            <a:r>
              <a:rPr lang="en-US" dirty="0" smtClean="0"/>
              <a:t>than one candidate time </a:t>
            </a:r>
            <a:r>
              <a:rPr lang="en-US" dirty="0" smtClean="0"/>
              <a:t>position can be configured within the configured DMTC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1401</TotalTime>
  <Words>130</Words>
  <Application>Microsoft Office PowerPoint</Application>
  <PresentationFormat>On-screen Show (4:3)</PresentationFormat>
  <Paragraphs>16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主题</vt:lpstr>
      <vt:lpstr>WF on DL LBT Scheme for DRS</vt:lpstr>
      <vt:lpstr>Proposal 1</vt:lpstr>
      <vt:lpstr>Proposal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LAA scheduling</dc:title>
  <dc:creator>Xiayuan (XiaYuan, WN)</dc:creator>
  <cp:lastModifiedBy>Huawei</cp:lastModifiedBy>
  <cp:revision>21</cp:revision>
  <dcterms:created xsi:type="dcterms:W3CDTF">2015-05-24T15:16:24Z</dcterms:created>
  <dcterms:modified xsi:type="dcterms:W3CDTF">2015-05-27T01:13:49Z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1432620633</vt:lpwstr>
  </property>
</Properties>
</file>