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50" d="100"/>
          <a:sy n="150" d="100"/>
        </p:scale>
        <p:origin x="-9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Valid subframes for a PDSCH bundle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R1-153575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ko-KR" dirty="0" smtClean="0"/>
              <a:t>When a UE is scheduled with a PDSCH bundle with </a:t>
            </a:r>
            <a:r>
              <a:rPr lang="en-US" altLang="ko-KR" dirty="0" err="1" smtClean="0"/>
              <a:t>‘m</a:t>
            </a:r>
            <a:r>
              <a:rPr lang="en-US" altLang="ko-KR" dirty="0" smtClean="0"/>
              <a:t>’ repetition number</a:t>
            </a:r>
          </a:p>
          <a:p>
            <a:pPr lvl="1"/>
            <a:r>
              <a:rPr lang="en-US" altLang="ko-KR" dirty="0" smtClean="0"/>
              <a:t>A UE assumes that </a:t>
            </a:r>
            <a:r>
              <a:rPr lang="en-US" altLang="ko-KR" dirty="0" err="1" smtClean="0"/>
              <a:t>‘m</a:t>
            </a:r>
            <a:r>
              <a:rPr lang="en-US" altLang="ko-KR" dirty="0" smtClean="0"/>
              <a:t>’ subframes would carry the PDSCH bundle over M subframes where M &gt;= m</a:t>
            </a:r>
          </a:p>
          <a:p>
            <a:pPr lvl="1"/>
            <a:r>
              <a:rPr lang="en-US" altLang="ko-KR" dirty="0" smtClean="0"/>
              <a:t>A set of subframes which can be used for </a:t>
            </a:r>
            <a:r>
              <a:rPr lang="en-US" altLang="ko-KR" dirty="0" err="1" smtClean="0"/>
              <a:t>‘m</a:t>
            </a:r>
            <a:r>
              <a:rPr lang="en-US" altLang="ko-KR" dirty="0" smtClean="0"/>
              <a:t>’ repetition of a PDSCH bundle is known to the UE</a:t>
            </a:r>
          </a:p>
          <a:p>
            <a:pPr lvl="2"/>
            <a:r>
              <a:rPr lang="en-US" altLang="ko-KR" sz="2900" dirty="0" smtClean="0"/>
              <a:t>A UE assumes that at least the following subframes would not be used for a PDSCH bundle</a:t>
            </a:r>
          </a:p>
          <a:p>
            <a:pPr lvl="3"/>
            <a:r>
              <a:rPr lang="en-US" altLang="ko-KR" sz="2500" dirty="0" smtClean="0"/>
              <a:t>Subframe(s) which can carry PMCH</a:t>
            </a:r>
          </a:p>
          <a:p>
            <a:pPr lvl="4"/>
            <a:r>
              <a:rPr lang="en-US" altLang="ko-KR" sz="2500" dirty="0" smtClean="0"/>
              <a:t>In case a subset of MBSFN subframe can be used for a PDSCH bundle, the set of fake-MBSFN subframes is known to UE via semi-static signaling</a:t>
            </a:r>
          </a:p>
          <a:p>
            <a:pPr lvl="4"/>
            <a:r>
              <a:rPr lang="en-US" altLang="ko-KR" sz="2500" dirty="0" smtClean="0"/>
              <a:t>FFS whether CFI and CRS mapping of a fake-MBSFN subframe is different from a normal subframe for Rel-13 LC UE </a:t>
            </a:r>
          </a:p>
          <a:p>
            <a:pPr lvl="4"/>
            <a:r>
              <a:rPr lang="en-US" altLang="ko-KR" sz="2500" dirty="0" smtClean="0"/>
              <a:t>FFS on exact signaling details</a:t>
            </a:r>
          </a:p>
          <a:p>
            <a:pPr lvl="3"/>
            <a:r>
              <a:rPr lang="en-US" altLang="ko-KR" sz="2500" dirty="0" smtClean="0"/>
              <a:t>Special subframes when special subframe configuration 0 or 5 is used in normal CP (0 or 4 in extended CP)</a:t>
            </a:r>
          </a:p>
          <a:p>
            <a:pPr lvl="4"/>
            <a:r>
              <a:rPr lang="en-US" altLang="ko-KR" sz="2500" dirty="0" smtClean="0"/>
              <a:t>Special subframe configuration is signaled by MTC SIB-1</a:t>
            </a:r>
          </a:p>
          <a:p>
            <a:pPr lvl="3"/>
            <a:r>
              <a:rPr lang="en-US" altLang="ko-KR" sz="2500" dirty="0" smtClean="0"/>
              <a:t>Uplink subframes in TDD</a:t>
            </a:r>
          </a:p>
          <a:p>
            <a:pPr lvl="4"/>
            <a:r>
              <a:rPr lang="en-US" altLang="ko-KR" sz="2500" dirty="0" smtClean="0"/>
              <a:t>DL/UL configuration is signaled by MTC SIB-1</a:t>
            </a:r>
          </a:p>
          <a:p>
            <a:pPr lvl="3"/>
            <a:r>
              <a:rPr lang="en-US" altLang="ko-KR" sz="2500" dirty="0" smtClean="0"/>
              <a:t>FFS on subframe(s) assumed to be used for frequency retuning when frequency hopping occurs in every Y subframes</a:t>
            </a:r>
          </a:p>
          <a:p>
            <a:pPr lvl="3"/>
            <a:r>
              <a:rPr lang="en-US" altLang="ko-KR" sz="2500" dirty="0" smtClean="0"/>
              <a:t>FFS on subframe(s) configured for a measurement gap</a:t>
            </a:r>
          </a:p>
          <a:p>
            <a:pPr lvl="3"/>
            <a:r>
              <a:rPr lang="en-US" altLang="ko-KR" sz="2500" dirty="0" smtClean="0"/>
              <a:t>FFS on other cases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6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236</Words>
  <Application>Microsoft Office PowerPoint</Application>
  <PresentationFormat>화면 슬라이드 쇼(4:3)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Valid subframes for a PDSCH bundle transmission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yunjung1</cp:lastModifiedBy>
  <cp:revision>97</cp:revision>
  <dcterms:created xsi:type="dcterms:W3CDTF">2015-04-22T00:12:23Z</dcterms:created>
  <dcterms:modified xsi:type="dcterms:W3CDTF">2015-05-27T02:15:04Z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