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69" d="100"/>
          <a:sy n="69" d="100"/>
        </p:scale>
        <p:origin x="-18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Narrowband Definition for Rel-13 MTC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R1-153567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800" dirty="0" smtClean="0"/>
              <a:t>A narrowband is defined as a set of contiguous PRBs</a:t>
            </a:r>
          </a:p>
          <a:p>
            <a:pPr lvl="1" latinLnBrk="1"/>
            <a:r>
              <a:rPr lang="en-US" altLang="ko-KR" sz="2400" dirty="0" smtClean="0"/>
              <a:t>Defined in the same way for both UL and DL</a:t>
            </a:r>
          </a:p>
          <a:p>
            <a:pPr lvl="1" latinLnBrk="1"/>
            <a:r>
              <a:rPr lang="en-US" altLang="ko-KR" sz="2400" dirty="0" smtClean="0"/>
              <a:t>NOTE: This avoids additional retuning in TDD</a:t>
            </a:r>
          </a:p>
          <a:p>
            <a:pPr latinLnBrk="1"/>
            <a:r>
              <a:rPr lang="en-US" altLang="ko-KR" sz="2800" dirty="0" smtClean="0"/>
              <a:t>Narrowbands are non-overlapping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Depending on the definition option, some PRBs may not be included in any narrowband</a:t>
            </a:r>
          </a:p>
          <a:p>
            <a:pPr marL="742950" lvl="2" indent="-342900"/>
            <a:r>
              <a:rPr lang="en-US" altLang="ko-KR" dirty="0" smtClean="0"/>
              <a:t>FFS the location of these PRB(s) (e.g., edge(s), near the center, …)</a:t>
            </a:r>
          </a:p>
          <a:p>
            <a:pPr marL="342900" lvl="1" indent="-342900"/>
            <a:r>
              <a:rPr lang="en-US" altLang="ko-KR" dirty="0" smtClean="0"/>
              <a:t>Depending on the definition option, the PSS/SSS/PBCH may be in one or more narrowbands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Option 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400" dirty="0" smtClean="0"/>
              <a:t>For even system BW, a narrowband is 6 PRBs</a:t>
            </a:r>
            <a:endParaRPr lang="en-US" altLang="ko-KR" sz="2400" dirty="0" smtClean="0">
              <a:solidFill>
                <a:srgbClr val="FF0000"/>
              </a:solidFill>
            </a:endParaRPr>
          </a:p>
          <a:p>
            <a:pPr latinLnBrk="1"/>
            <a:r>
              <a:rPr lang="en-US" altLang="ko-KR" sz="2400" dirty="0" smtClean="0"/>
              <a:t>For odd system BW:</a:t>
            </a:r>
          </a:p>
          <a:p>
            <a:pPr lvl="1" latinLnBrk="1"/>
            <a:r>
              <a:rPr lang="en-US" altLang="ko-KR" sz="2400" dirty="0" smtClean="0"/>
              <a:t>Option 1A: The center narrowband is 5 PRBs, all other narrowbands are 6 PRBs</a:t>
            </a:r>
          </a:p>
          <a:p>
            <a:pPr lvl="2" latinLnBrk="1"/>
            <a:r>
              <a:rPr lang="en-US" altLang="ko-KR" sz="1800" dirty="0" smtClean="0"/>
              <a:t>5 PRB narrowband cannot support M-PDCCH with AL 24 or MTC SIBs requiring 6 PRBs</a:t>
            </a:r>
          </a:p>
          <a:p>
            <a:pPr lvl="2" latinLnBrk="1"/>
            <a:r>
              <a:rPr lang="en-US" altLang="ko-KR" sz="1800" dirty="0" smtClean="0"/>
              <a:t>15PRB system BW not supported as overlapping is not supported</a:t>
            </a:r>
          </a:p>
          <a:p>
            <a:pPr lvl="1" latinLnBrk="1"/>
            <a:r>
              <a:rPr lang="en-US" altLang="ko-KR" sz="2400" dirty="0" smtClean="0"/>
              <a:t>Option 1B: All narrowbands are 5 PRBs</a:t>
            </a:r>
          </a:p>
          <a:p>
            <a:pPr lvl="2" latinLnBrk="1"/>
            <a:r>
              <a:rPr lang="en-US" altLang="ko-KR" sz="1800" dirty="0" smtClean="0"/>
              <a:t>5 PRB narrowband cannot support M-PDCCH with AL 24 or MTC SIBs requiring 6 PRBs</a:t>
            </a:r>
          </a:p>
          <a:p>
            <a:pPr lvl="1" latinLnBrk="1"/>
            <a:r>
              <a:rPr lang="en-US" altLang="ko-KR" sz="2400" dirty="0" smtClean="0"/>
              <a:t>Option 1C: The center narrowband is 6.5PRBs, all other narrowbands are 6 PRBs</a:t>
            </a:r>
          </a:p>
          <a:p>
            <a:pPr lvl="2" latinLnBrk="1"/>
            <a:r>
              <a:rPr lang="en-US" altLang="ko-KR" sz="1800" dirty="0" smtClean="0"/>
              <a:t>From any narrowband (including the center), the UE  will retune to receive PSS/SSS/PBCH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000" dirty="0" smtClean="0"/>
              <a:t>A narrowband is 6 PRBs defined continuously starting from one edge of the system BW</a:t>
            </a:r>
          </a:p>
          <a:p>
            <a:pPr marL="742950" lvl="2" indent="-342900"/>
            <a:r>
              <a:rPr lang="en-US" altLang="ko-KR" sz="2600" dirty="0" smtClean="0"/>
              <a:t>FFS if an offset is allowed for aligning UL narrowbands with legacy PUCCH and/or PRACH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3000" b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Unused PRBs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457200" y="1600200"/>
          <a:ext cx="8229599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System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(=2x4)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(=2x4)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8.5 (=2x4+.5)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6.5</a:t>
                      </a:r>
                      <a:r>
                        <a:rPr lang="en-US" baseline="0" dirty="0" smtClean="0"/>
                        <a:t> (=2x3+0.5)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8.5 (=2x4+.5)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325</Words>
  <Application>Microsoft Office PowerPoint</Application>
  <PresentationFormat>On-screen Show 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Narrowband Definition for Rel-13 MTC UEs</vt:lpstr>
      <vt:lpstr>Proposal</vt:lpstr>
      <vt:lpstr>Option 1</vt:lpstr>
      <vt:lpstr>Option 2</vt:lpstr>
      <vt:lpstr>Unused PRBs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136</cp:revision>
  <dcterms:created xsi:type="dcterms:W3CDTF">2015-04-22T00:12:23Z</dcterms:created>
  <dcterms:modified xsi:type="dcterms:W3CDTF">2015-05-27T00:02:10Z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(3)0fQvRUeZF/1WgQQGURD2cdmrDi18CSyWEgI/IdTLwyvYrBVwDw1mGtgQY7AvIfKNyQCzVb6J
pU/iSslsogb8y7v+LCKB3x9/X5i43KKIFDiTkSS31kEXryBMWE4tzOuD0F1+6YN/yiSh3kKH
s4Hwq0cSgOJP7iGXuewvL8ZfMg/EPWW768fvYJjt/IyDgoi4BNiMqjr5cQ8ovgQO8/x24bPV
wvTQe3JlQyt370YTN/</vt:lpwstr>
  </property>
  <property fmtid="{D5CDD505-2E9C-101B-9397-08002B2CF9AE}" pid="4" name="_new_ms_pID_725431">
    <vt:lpwstr>b6WqL9coQZZREJRd8lBk2OyRcrdiX6bhoI9i3Y4dt2ELvKJGuDsyvx
6d1R+dMQ7hJ/nZzJPUM8Kfs/EATK1VnPS9r5yAyNPkgG7YicmyG8l8DweFeLoCdSjkuYjdEl
Uy86LBIAPfpmah2jMkBGIcA+QiVZ4lo/hOyMEA9Xyuq/6oWVy9C/dJN0KqLVHuoB+DV2m/6S
+v00+lsrHN/mcIcV5VWZ1HMkpWGKM0PQnpk/</vt:lpwstr>
  </property>
  <property fmtid="{D5CDD505-2E9C-101B-9397-08002B2CF9AE}" pid="5" name="_new_ms_pID_725432">
    <vt:lpwstr>MIms2ShwNx+WNIroog1JEsHl8w1FIIOy3DVu
akzSdYssnfgrAOVQV6lWfC2Kjb9LAs8vZ1rMU7+rD9ypRicj1mCG7smz+rdnQCUPWHJHHwgK
kQjg/hsJU3fG3HECUPhEww==</vt:lpwstr>
  </property>
  <property fmtid="{D5CDD505-2E9C-101B-9397-08002B2CF9AE}" pid="6" name="sflag">
    <vt:lpwstr>1432682116</vt:lpwstr>
  </property>
</Properties>
</file>