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0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97" autoAdjust="0"/>
    <p:restoredTop sz="91651" autoAdjust="0"/>
  </p:normalViewPr>
  <p:slideViewPr>
    <p:cSldViewPr>
      <p:cViewPr>
        <p:scale>
          <a:sx n="79" d="100"/>
          <a:sy n="79" d="100"/>
        </p:scale>
        <p:origin x="-1506" y="-54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Recommendations on </a:t>
            </a:r>
            <a:r>
              <a:rPr lang="en-US" altLang="zh-CN" dirty="0" smtClean="0"/>
              <a:t>terminology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Ericsson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R1-153566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</a:t>
            </a:r>
            <a:r>
              <a:rPr lang="en-US" altLang="ja-JP" sz="2400" dirty="0" smtClean="0">
                <a:latin typeface="Calibri" pitchFamily="34" charset="0"/>
              </a:rPr>
              <a:t>6.2.1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Informally, a large number of different terms have been used when referring to coverage enhancement</a:t>
            </a:r>
          </a:p>
          <a:p>
            <a:r>
              <a:rPr lang="en-US" dirty="0" smtClean="0"/>
              <a:t>In RAN1#79 (San Francisco) ad-hoc session, the group developed the term</a:t>
            </a:r>
          </a:p>
          <a:p>
            <a:pPr lvl="1"/>
            <a:r>
              <a:rPr lang="en-US" dirty="0" smtClean="0"/>
              <a:t>‘UE operating coverage enhancement”</a:t>
            </a:r>
          </a:p>
          <a:p>
            <a:pPr lvl="1"/>
            <a:r>
              <a:rPr lang="en-US" dirty="0" smtClean="0"/>
              <a:t>(See R1-145446)</a:t>
            </a:r>
          </a:p>
          <a:p>
            <a:r>
              <a:rPr lang="en-US" dirty="0" smtClean="0"/>
              <a:t>This term has been used with success in several meetings </a:t>
            </a:r>
          </a:p>
          <a:p>
            <a:endParaRPr lang="en-US" dirty="0"/>
          </a:p>
        </p:txBody>
      </p:sp>
      <p:graphicFrame>
        <p:nvGraphicFramePr>
          <p:cNvPr id="6" name="Object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51920" y="4293096"/>
          <a:ext cx="914400" cy="771525"/>
        </p:xfrm>
        <a:graphic>
          <a:graphicData uri="http://schemas.openxmlformats.org/presentationml/2006/ole">
            <p:oleObj spid="_x0000_s1033" name="Presentation" showAsIcon="1" r:id="rId3" imgW="914400" imgH="771525" progId="PowerPoint.Show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Propose to agree the following definitions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UE does support or does not support coverage enhancement (CE)</a:t>
            </a:r>
          </a:p>
          <a:p>
            <a:pPr marL="914400" lvl="1" indent="-514350"/>
            <a:r>
              <a:rPr lang="en-US" dirty="0" smtClean="0"/>
              <a:t>FFS whether all Rel-13 low complexity UEs are required to support the full 15-dB CE or only a smaller 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UE is operating or is not operating coverage enhancement (CE):</a:t>
            </a:r>
          </a:p>
          <a:p>
            <a:pPr lvl="2"/>
            <a:r>
              <a:rPr lang="en-US" dirty="0" smtClean="0"/>
              <a:t>UE can operate CE only when necessary system information required for CE operation has been received.</a:t>
            </a:r>
          </a:p>
          <a:p>
            <a:pPr lvl="2"/>
            <a:r>
              <a:rPr lang="en-US" dirty="0" smtClean="0"/>
              <a:t>During the initial random access procedure, a UE that does support CE is operating CE if it uses a PRACH resource set configured to provide coverage enhancement.</a:t>
            </a:r>
          </a:p>
          <a:p>
            <a:pPr lvl="2"/>
            <a:r>
              <a:rPr lang="en-US" dirty="0" smtClean="0"/>
              <a:t>Other than during the initial random access procedure, it is up to the network if a UE that does support CE is operating CE for a physical channel.</a:t>
            </a:r>
          </a:p>
          <a:p>
            <a:pPr lvl="1"/>
            <a:r>
              <a:rPr lang="en-US" dirty="0" smtClean="0"/>
              <a:t>The normal abbreviation is “a UE [not] operating CE”.</a:t>
            </a:r>
          </a:p>
          <a:p>
            <a:pPr lvl="1"/>
            <a:r>
              <a:rPr lang="en-US" dirty="0" smtClean="0"/>
              <a:t>“Operating CE” and “not operating CE” are understood to apply per physical channel</a:t>
            </a:r>
          </a:p>
          <a:p>
            <a:pPr lvl="1"/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Propose to agree the following consistent terminologies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b="1" dirty="0" smtClean="0"/>
              <a:t>Operating CE </a:t>
            </a:r>
            <a:r>
              <a:rPr lang="en-US" dirty="0" smtClean="0"/>
              <a:t>includes at least:</a:t>
            </a:r>
          </a:p>
          <a:p>
            <a:pPr lvl="1"/>
            <a:r>
              <a:rPr lang="en-US" dirty="0" smtClean="0"/>
              <a:t>“in CE”</a:t>
            </a:r>
          </a:p>
          <a:p>
            <a:pPr lvl="1"/>
            <a:r>
              <a:rPr lang="en-US" dirty="0" smtClean="0"/>
              <a:t>“in enhanced coverage”</a:t>
            </a:r>
          </a:p>
          <a:p>
            <a:pPr lvl="1"/>
            <a:r>
              <a:rPr lang="en-US" dirty="0" smtClean="0"/>
              <a:t>“in coverage enhanced mode”</a:t>
            </a:r>
          </a:p>
          <a:p>
            <a:pPr lvl="1"/>
            <a:r>
              <a:rPr lang="en-US" dirty="0" smtClean="0"/>
              <a:t>“with a coverage enhancement mode”</a:t>
            </a:r>
          </a:p>
          <a:p>
            <a:pPr lvl="1"/>
            <a:r>
              <a:rPr lang="en-US" dirty="0" smtClean="0"/>
              <a:t>“UE is configured with UL bundling”</a:t>
            </a:r>
          </a:p>
          <a:p>
            <a:pPr lvl="0"/>
            <a:r>
              <a:rPr lang="en-US" b="1" dirty="0" smtClean="0"/>
              <a:t>Not operating CE</a:t>
            </a:r>
            <a:r>
              <a:rPr lang="en-US" dirty="0" smtClean="0"/>
              <a:t> includes at least:</a:t>
            </a:r>
          </a:p>
          <a:p>
            <a:pPr lvl="1"/>
            <a:r>
              <a:rPr lang="en-US" dirty="0" smtClean="0"/>
              <a:t>“UEs in normal coverage”</a:t>
            </a:r>
          </a:p>
          <a:p>
            <a:pPr lvl="1"/>
            <a:r>
              <a:rPr lang="en-US" dirty="0" smtClean="0"/>
              <a:t>“not operating coverage enhancement”</a:t>
            </a:r>
          </a:p>
          <a:p>
            <a:r>
              <a:rPr lang="en-US" dirty="0" smtClean="0"/>
              <a:t>Others entries can be added to either list as needed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307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主题</vt:lpstr>
      <vt:lpstr>Presentation</vt:lpstr>
      <vt:lpstr>Recommendations on terminology</vt:lpstr>
      <vt:lpstr>Background</vt:lpstr>
      <vt:lpstr>Propose to agree the following definitions</vt:lpstr>
      <vt:lpstr>Propose to agree the following consistent terminologies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257</cp:revision>
  <dcterms:created xsi:type="dcterms:W3CDTF">2014-11-19T18:15:29Z</dcterms:created>
  <dcterms:modified xsi:type="dcterms:W3CDTF">2015-05-27T00:07:33Z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(3)YrsPmzc8ZtR7+EuHp3Ko71Hb4JZw/+AKDKJ/eGMaYKxlZmahAk8XZKg7fIAc+qJOD5Ux60Uc
NHhEVZOu4NwtVo7SODYaqJ4cTqd5xg90U7mofnx6iZWb66QgMm3hzL/DK7S9LSpMkhPmrySc
J2H1kGVrUxl9T+pWVSQGdnw2XZ4sAiG/7Vm/GYJ022AIx4gs5AbkXmWYaN/wYaZ5z8/LqoBX
n2hu5fD/BBrD6tUSry</vt:lpwstr>
  </property>
  <property fmtid="{D5CDD505-2E9C-101B-9397-08002B2CF9AE}" pid="3" name="_new_ms_pID_725431">
    <vt:lpwstr>sKUKhfY6jQLi5Y3ATq0mErnA7nns8ykraPgLvi0wOw8cJ5gTmMNmU0
GTpvC+ulB6etxys6KXGoZnGnUEM1k+CdoQtGDwVGHIVzfuVT8Z5tlXmB0bhWTBTaSAgHRrVk
x3ec6VawI6yrp3F0x0lSwm2wsYdnGgM/PVeYgn3qvF5jKWr6yyFPjHfb5GBfOm2frQlwAGAf
W+5e66G2pENSj2ahKetxgnIN/mfrfL+eFcvW</vt:lpwstr>
  </property>
  <property fmtid="{D5CDD505-2E9C-101B-9397-08002B2CF9AE}" pid="4" name="_new_ms_pID_725432">
    <vt:lpwstr>poqrJS2IizOhM3aV9T2cI2VIze7icUtBn5Zd
UfGLiC7I7ELmnLwl9eGme+NLh/r8SkMcL80AysXJck1Qw6YfAKMb8Gf7K5ndbwm1mpbbTnYs
fkjDaVVCd0bvNJ7Nn6HS7w==</vt:lpwstr>
  </property>
  <property fmtid="{D5CDD505-2E9C-101B-9397-08002B2CF9AE}" pid="5" name="sflag">
    <vt:lpwstr>1432682116</vt:lpwstr>
  </property>
</Properties>
</file>