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6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63" d="100"/>
          <a:sy n="63" d="100"/>
        </p:scale>
        <p:origin x="-1974" y="-96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PRACH CE starting level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HiSilicon, </a:t>
            </a:r>
            <a:r>
              <a:rPr lang="en-US" dirty="0" err="1" smtClean="0"/>
              <a:t>InterDigital</a:t>
            </a:r>
            <a:r>
              <a:rPr lang="en-US" dirty="0" smtClean="0"/>
              <a:t>, ALU, ASB, Qualcomm, </a:t>
            </a:r>
            <a:r>
              <a:rPr lang="en-US" dirty="0" err="1" smtClean="0"/>
              <a:t>Samsung,Panasonic,Intel,MediaTek</a:t>
            </a:r>
            <a:r>
              <a:rPr lang="en-US" dirty="0" smtClean="0"/>
              <a:t>, </a:t>
            </a:r>
            <a:r>
              <a:rPr lang="en-US" dirty="0" smtClean="0"/>
              <a:t>KDDI,ZTE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R1-153545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343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May 25-29,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6.2.1.6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2800" dirty="0" smtClean="0"/>
              <a:t>From LS to RAN4 in R1-150920 (RAN1#79):</a:t>
            </a:r>
          </a:p>
          <a:p>
            <a:pPr>
              <a:buNone/>
            </a:pPr>
            <a:r>
              <a:rPr lang="en-GB" sz="2400" i="1" dirty="0" smtClean="0"/>
              <a:t>“RAN1 is considering several approaches for selecting a starting PRACH repetition level. One approach is based on RSRP measurement, and another approach is based on RSRP measurement and PSS/SSS detection time. Some other approaches do not require RSRP measurements. RAN1 requests RAN4 to feedback on the possibility of distinction among non-coverage enhancement and coverage enhancement of max. 3 non-zero levels (e.g., 0, 5, 10, 15 dB, or 0, 6, 12, 18 dB, dB number is total system coverage enhancement), for example, using RSRP measurement depending on coverage level.”</a:t>
            </a:r>
            <a:endParaRPr lang="en-US" sz="2400" i="1" dirty="0" smtClean="0"/>
          </a:p>
          <a:p>
            <a:pPr lvl="0">
              <a:buNone/>
            </a:pPr>
            <a:endParaRPr lang="en-US" sz="2600" i="1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UE determines based on RSRP measurement whether or not to operate PRACH CE</a:t>
            </a:r>
          </a:p>
          <a:p>
            <a:r>
              <a:rPr lang="en-US" dirty="0" smtClean="0"/>
              <a:t>NOTE: RAN1 will re-visit after RAN4 conclusion: if a UE operating CE selects based on DL measurement a starting PRACH repetition level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</TotalTime>
  <Words>194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PRACH CE starting level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231</cp:revision>
  <dcterms:created xsi:type="dcterms:W3CDTF">2014-11-19T18:15:29Z</dcterms:created>
  <dcterms:modified xsi:type="dcterms:W3CDTF">2015-05-26T10:14:14Z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(3)4oWS2s0DwcqgzgaS8al543JAbczrymN6rNzV0Zj/Y7/0EXnFytn9ezandTVZItwT+aWPImvB
5gzjJj+z+FpjSE5urbS+lVMZuND81kIuRCDPO5rVBKls7ugi4Qde7cutgQ4fibT/HNKP3UN9
KBO9c49mVSBa4l88vO4V0n1nmzJGPKlxRXSJAixcBbT2PkgiYJ/jDmqMBTMzMgZimcARnDPZ
7GsNJs2Z70pidmxrfx</vt:lpwstr>
  </property>
  <property fmtid="{D5CDD505-2E9C-101B-9397-08002B2CF9AE}" pid="3" name="_new_ms_pID_725431">
    <vt:lpwstr>ARlrR5g1S6vjk+NeqPhMd429AGjBZ4fJck3MCIl1BkkveI/b45xdU1
7JiwiE4N0iuncp2k5UtdU3z6fTaGtdqQJ0VgV+KgzBUhnQ4u2wZAniBdef5lXPSXTfpHvPRE
a4xWdNWFYd1Gqgvom9x991o+REwvxcKfdBZUwkrubDWOWmqRa+dfdJ7oSfkoNJA+iUKeFc93
yG6iR4rIzpjUjaS5KxNw6FvvYI04QeW/Fb87</vt:lpwstr>
  </property>
  <property fmtid="{D5CDD505-2E9C-101B-9397-08002B2CF9AE}" pid="4" name="_new_ms_pID_725432">
    <vt:lpwstr>V40DtVMOWPhVx/EbnsjlxegLULHgQ1E8SAYZ
Sru2YHr4n4E1HTcmuVOxDa4BaXScYrlnL0GDur0SDByiEuPwfWV5KHrbBVWStWQOzvvG4azk
QnXrbROSl2cRKO2UbE+N/fEgUCpL6Co4HUoUXXSw5zPk1k/UqA6JapLsgQkyCxhR</vt:lpwstr>
  </property>
  <property fmtid="{D5CDD505-2E9C-101B-9397-08002B2CF9AE}" pid="5" name="sflag">
    <vt:lpwstr>1432619668</vt:lpwstr>
  </property>
</Properties>
</file>