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49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929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30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075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6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1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5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02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69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6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96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9DF5B-629E-41C8-8141-7FAE86FBBFDB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D0A5A-2B86-4AF6-85C0-2EC745CCC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64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contention for LAA UL transmission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Alcatel-Lucent, Alcatel-Lucent Shanghai Bell,…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#81				        R1-1</a:t>
            </a:r>
            <a:r>
              <a:rPr lang="en-US" altLang="ko-KR" b="1" smtClean="0">
                <a:latin typeface="Times New Roman" pitchFamily="18" charset="0"/>
                <a:cs typeface="Times New Roman" pitchFamily="18" charset="0"/>
              </a:rPr>
              <a:t>53537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Fukuoka, Japan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29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 May 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6.2.4.3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82428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LAA design should ensure fair coexistence with other technologies</a:t>
            </a:r>
          </a:p>
          <a:p>
            <a:pPr lvl="1"/>
            <a:r>
              <a:rPr lang="en-US" dirty="0" smtClean="0"/>
              <a:t>A STA can skip LBT and transmit in response to an AP transmission based on the Reserve direction grant protocol in Wi-Fi.</a:t>
            </a:r>
          </a:p>
          <a:p>
            <a:pPr lvl="1"/>
            <a:r>
              <a:rPr lang="en-US" dirty="0"/>
              <a:t>The IEEE 802.11ax TG has recently approved the following motion on UL OFDMA </a:t>
            </a:r>
            <a:r>
              <a:rPr lang="en-US" dirty="0" smtClean="0"/>
              <a:t>operations:</a:t>
            </a:r>
            <a:endParaRPr lang="sv-SE" dirty="0"/>
          </a:p>
          <a:p>
            <a:pPr lvl="2"/>
            <a:r>
              <a:rPr lang="en-US" dirty="0" smtClean="0"/>
              <a:t>An </a:t>
            </a:r>
            <a:r>
              <a:rPr lang="en-US" dirty="0"/>
              <a:t>UL MU PPDU (MU-MIMO or OFDMA) is sent as an immediate response (IFS TBD) to a Trigger frame (format TBD) sent by the AP.</a:t>
            </a:r>
            <a:endParaRPr lang="sv-SE" dirty="0"/>
          </a:p>
          <a:p>
            <a:pPr lvl="0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103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LAA supports the following for UL transmission containing PUSCH:</a:t>
            </a:r>
          </a:p>
          <a:p>
            <a:pPr lvl="1"/>
            <a:r>
              <a:rPr lang="en-US" dirty="0" smtClean="0"/>
              <a:t>UL transmission with LBT at the UE.</a:t>
            </a:r>
          </a:p>
          <a:p>
            <a:pPr lvl="1"/>
            <a:r>
              <a:rPr lang="en-US" dirty="0" smtClean="0"/>
              <a:t>UL </a:t>
            </a:r>
            <a:r>
              <a:rPr lang="en-US" dirty="0" smtClean="0"/>
              <a:t>transmission without LBT </a:t>
            </a:r>
            <a:r>
              <a:rPr lang="en-US" dirty="0" smtClean="0"/>
              <a:t>at the UE when the </a:t>
            </a:r>
            <a:r>
              <a:rPr lang="en-US" dirty="0" smtClean="0"/>
              <a:t>UL transmission burst from </a:t>
            </a:r>
            <a:r>
              <a:rPr lang="en-US" dirty="0" smtClean="0"/>
              <a:t>the </a:t>
            </a:r>
            <a:r>
              <a:rPr lang="en-US" dirty="0" smtClean="0"/>
              <a:t>UE being served by an eNB follows </a:t>
            </a:r>
            <a:r>
              <a:rPr lang="en-US" dirty="0" smtClean="0"/>
              <a:t>within</a:t>
            </a:r>
            <a:r>
              <a:rPr lang="en-US" dirty="0" smtClean="0"/>
              <a:t> X microsecond after a </a:t>
            </a:r>
            <a:r>
              <a:rPr lang="en-US" dirty="0" smtClean="0"/>
              <a:t>DL transmission burst from that </a:t>
            </a:r>
            <a:r>
              <a:rPr lang="en-US" dirty="0" smtClean="0"/>
              <a:t>eNB</a:t>
            </a:r>
          </a:p>
          <a:p>
            <a:pPr lvl="2"/>
            <a:r>
              <a:rPr lang="en-US" dirty="0" smtClean="0"/>
              <a:t>X should be comparable with the DIFS and AIFS periods in Wi-Fi</a:t>
            </a:r>
          </a:p>
          <a:p>
            <a:pPr lvl="2"/>
            <a:r>
              <a:rPr lang="en-US" dirty="0" smtClean="0"/>
              <a:t>The total duration of DL and UL transmission bursts falls within the maximum channel occupancy time.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8228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188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contention for LAA UL transmission 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contention for LAA UL transmission</dc:title>
  <dc:creator>Sorour Falahati</dc:creator>
  <cp:lastModifiedBy>Sorour Falahati</cp:lastModifiedBy>
  <cp:revision>15</cp:revision>
  <dcterms:created xsi:type="dcterms:W3CDTF">2015-05-25T03:01:14Z</dcterms:created>
  <dcterms:modified xsi:type="dcterms:W3CDTF">2015-05-26T08:00:32Z</dcterms:modified>
</cp:coreProperties>
</file>