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UL LBT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Intel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380312" y="548680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R1-153529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509246"/>
            <a:ext cx="35108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3GPP TSG-RAN WG1 Meeting #81</a:t>
            </a:r>
          </a:p>
          <a:p>
            <a:r>
              <a:rPr lang="en-US" dirty="0" smtClean="0"/>
              <a:t>Fukuoka, Japan, 25</a:t>
            </a:r>
            <a:r>
              <a:rPr lang="en-US" baseline="30000" dirty="0" smtClean="0"/>
              <a:t>th</a:t>
            </a:r>
            <a:r>
              <a:rPr lang="en-US" dirty="0" smtClean="0"/>
              <a:t>-29</a:t>
            </a:r>
            <a:r>
              <a:rPr lang="en-US" baseline="30000" dirty="0" smtClean="0"/>
              <a:t>th</a:t>
            </a:r>
            <a:r>
              <a:rPr lang="en-US" dirty="0" smtClean="0"/>
              <a:t> May 2015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67544" y="1484784"/>
            <a:ext cx="23962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Document for: Decision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124744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AI 6.2.4.3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GB" sz="2400" dirty="0" smtClean="0"/>
              <a:t>Not only required by regulations in some regions, e.g., EU, UL LBT can improve the system performance by reducing collisions as shown by some companies’ evaluation results.  </a:t>
            </a:r>
          </a:p>
          <a:p>
            <a:pPr lvl="0"/>
            <a:r>
              <a:rPr lang="en-GB" sz="2400" dirty="0" smtClean="0"/>
              <a:t>In Wi-Fi (excluding 802.11ax), each of transmitters, regardless of DL AP or UL STA, contends the channel as one node. </a:t>
            </a:r>
          </a:p>
          <a:p>
            <a:pPr lvl="0"/>
            <a:r>
              <a:rPr lang="en-GB" sz="2400" dirty="0" smtClean="0"/>
              <a:t>By contrast, </a:t>
            </a:r>
            <a:r>
              <a:rPr lang="en-GB" sz="2400" dirty="0" err="1" smtClean="0"/>
              <a:t>eNB</a:t>
            </a:r>
            <a:r>
              <a:rPr lang="en-GB" sz="2400" dirty="0" smtClean="0"/>
              <a:t> scheduling based LAA UL transmission can substantially reduce the number of contending nodes since only the scheduled UEs are contending the channel in the UL.</a:t>
            </a:r>
          </a:p>
          <a:p>
            <a:pPr lvl="0"/>
            <a:r>
              <a:rPr lang="en-GB" sz="2400" dirty="0" smtClean="0"/>
              <a:t>It is observed by some companies’ simulation results that if the same LBT is required to both the </a:t>
            </a:r>
            <a:r>
              <a:rPr lang="en-GB" sz="2400" dirty="0" err="1" smtClean="0"/>
              <a:t>eNB</a:t>
            </a:r>
            <a:r>
              <a:rPr lang="en-GB" sz="2400" dirty="0" smtClean="0"/>
              <a:t> (prior to sending a UL grant) and the scheduled UE (prior to sending the scheduled PUSCH), the LAA UL performance can be significantly poor, especially when the LAA network coexists with a Wi-Fi network.</a:t>
            </a:r>
            <a:endParaRPr lang="en-GB" sz="2000" dirty="0" smtClean="0"/>
          </a:p>
        </p:txBody>
      </p:sp>
    </p:spTree>
    <p:extLst>
      <p:ext uri="{BB962C8B-B14F-4D97-AF65-F5344CB8AC3E}">
        <p14:creationId xmlns:p14="http://schemas.microsoft.com/office/powerpoint/2010/main" val="1376271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400600"/>
          </a:xfrm>
        </p:spPr>
        <p:txBody>
          <a:bodyPr>
            <a:noAutofit/>
          </a:bodyPr>
          <a:lstStyle/>
          <a:p>
            <a:pPr lvl="0">
              <a:spcBef>
                <a:spcPts val="200"/>
              </a:spcBef>
            </a:pPr>
            <a:r>
              <a:rPr lang="en-US" sz="2000" dirty="0" smtClean="0"/>
              <a:t>The scheduled PUSCH transmission is subject to LBT.</a:t>
            </a:r>
            <a:endParaRPr lang="en-US" sz="2000" dirty="0"/>
          </a:p>
          <a:p>
            <a:pPr lvl="1">
              <a:spcBef>
                <a:spcPts val="200"/>
              </a:spcBef>
            </a:pPr>
            <a:r>
              <a:rPr lang="en-US" sz="2000" dirty="0"/>
              <a:t>FFS: </a:t>
            </a:r>
            <a:r>
              <a:rPr lang="en-US" sz="2000" dirty="0" smtClean="0"/>
              <a:t>Exceptional cases where no LBT is required.</a:t>
            </a:r>
          </a:p>
          <a:p>
            <a:pPr>
              <a:spcBef>
                <a:spcPts val="200"/>
              </a:spcBef>
            </a:pPr>
            <a:r>
              <a:rPr lang="en-US" sz="2000" dirty="0"/>
              <a:t>The UL LBT applied to the scheduled PUSCH transmission can be different </a:t>
            </a:r>
            <a:r>
              <a:rPr lang="en-US" sz="2000" dirty="0" smtClean="0"/>
              <a:t>between the cases of </a:t>
            </a:r>
            <a:r>
              <a:rPr lang="en-US" sz="2000" dirty="0"/>
              <a:t>self-carrier scheduling and cross-carrier scheduling</a:t>
            </a:r>
            <a:r>
              <a:rPr lang="en-US" sz="2000" dirty="0" smtClean="0"/>
              <a:t>.</a:t>
            </a:r>
          </a:p>
          <a:p>
            <a:pPr>
              <a:spcBef>
                <a:spcPts val="200"/>
              </a:spcBef>
            </a:pPr>
            <a:r>
              <a:rPr lang="en-US" sz="2000" dirty="0" smtClean="0"/>
              <a:t>At least for non-semi-persistent self-carrier scheduling, the UL LBT applied to the scheduled PUSCH transmission is recommended to be statistically faster (or simpler) </a:t>
            </a:r>
            <a:r>
              <a:rPr lang="en-US" sz="2000" dirty="0"/>
              <a:t>than the DL LBT applied to the DL transmission burst containing PDSCH.</a:t>
            </a:r>
          </a:p>
          <a:p>
            <a:pPr lvl="1">
              <a:spcBef>
                <a:spcPts val="200"/>
              </a:spcBef>
            </a:pPr>
            <a:r>
              <a:rPr lang="en-US" sz="2000" dirty="0" smtClean="0"/>
              <a:t>How to make the UL LBT faster (or simpler) than the DL LBT?</a:t>
            </a:r>
          </a:p>
          <a:p>
            <a:pPr lvl="2">
              <a:spcBef>
                <a:spcPts val="200"/>
              </a:spcBef>
            </a:pPr>
            <a:r>
              <a:rPr lang="en-US" sz="2000" dirty="0" smtClean="0"/>
              <a:t>Method 1: Smaller a contention window size for the UL LBT</a:t>
            </a:r>
          </a:p>
          <a:p>
            <a:pPr lvl="2">
              <a:spcBef>
                <a:spcPts val="200"/>
              </a:spcBef>
            </a:pPr>
            <a:r>
              <a:rPr lang="en-US" sz="2000" dirty="0" smtClean="0"/>
              <a:t>Method 2: Higher CCA ED threshold for the UL LBT</a:t>
            </a:r>
          </a:p>
          <a:p>
            <a:pPr lvl="2">
              <a:spcBef>
                <a:spcPts val="200"/>
              </a:spcBef>
            </a:pPr>
            <a:r>
              <a:rPr lang="en-US" sz="2000" dirty="0" smtClean="0"/>
              <a:t>Other methods are not precluded.</a:t>
            </a:r>
          </a:p>
          <a:p>
            <a:pPr lvl="2">
              <a:spcBef>
                <a:spcPts val="200"/>
              </a:spcBef>
            </a:pPr>
            <a:r>
              <a:rPr lang="en-US" sz="2000" dirty="0" smtClean="0"/>
              <a:t>FFS: More than on methods can be applied together. </a:t>
            </a:r>
          </a:p>
          <a:p>
            <a:pPr lvl="1">
              <a:spcBef>
                <a:spcPts val="200"/>
              </a:spcBef>
            </a:pPr>
            <a:r>
              <a:rPr lang="en-US" sz="2000" dirty="0" smtClean="0"/>
              <a:t>Last K OFDM/SC-FDMA symbol(s) of the previous </a:t>
            </a:r>
            <a:r>
              <a:rPr lang="en-US" sz="2000" dirty="0" err="1" smtClean="0"/>
              <a:t>subframe</a:t>
            </a:r>
            <a:r>
              <a:rPr lang="en-US" sz="2000" dirty="0" smtClean="0"/>
              <a:t> of the scheduled UL </a:t>
            </a:r>
            <a:r>
              <a:rPr lang="en-US" sz="2000" dirty="0" err="1" smtClean="0"/>
              <a:t>subframe</a:t>
            </a:r>
            <a:r>
              <a:rPr lang="en-US" sz="2000" dirty="0" smtClean="0"/>
              <a:t> or first K SC-FDMA symbol(s) of the scheduled UL </a:t>
            </a:r>
            <a:r>
              <a:rPr lang="en-US" sz="2000" dirty="0" err="1" smtClean="0"/>
              <a:t>subframe</a:t>
            </a:r>
            <a:r>
              <a:rPr lang="en-US" sz="2000" dirty="0" smtClean="0"/>
              <a:t> is reserved for execution of the UL LBT.</a:t>
            </a:r>
          </a:p>
        </p:txBody>
      </p:sp>
    </p:spTree>
    <p:extLst>
      <p:ext uri="{BB962C8B-B14F-4D97-AF65-F5344CB8AC3E}">
        <p14:creationId xmlns:p14="http://schemas.microsoft.com/office/powerpoint/2010/main" val="20636126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3071</TotalTime>
  <Words>344</Words>
  <Application>Microsoft Office PowerPoint</Application>
  <PresentationFormat>On-screen Show (4:3)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宋体</vt:lpstr>
      <vt:lpstr>Arial</vt:lpstr>
      <vt:lpstr>Calibri</vt:lpstr>
      <vt:lpstr>Office 主题</vt:lpstr>
      <vt:lpstr>WF on UL LBT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Buffer Occupancy range for different traffic load for LAA evaluation</dc:title>
  <dc:creator>eddy.kwon@intel.com</dc:creator>
  <cp:lastModifiedBy>Kwon, Eddy</cp:lastModifiedBy>
  <cp:revision>170</cp:revision>
  <dcterms:created xsi:type="dcterms:W3CDTF">2015-02-09T15:32:33Z</dcterms:created>
  <dcterms:modified xsi:type="dcterms:W3CDTF">2015-05-26T05:57:42Z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(3)tGv5X7kLl6dRC3NJcpdt5znncRwWh9E3DATEAruouIAwlyjjlQ30KwKg1zqnMwuHD5RjFnfS
CQwnRrKHBzB7fQAp++oJL7xfKH7UZl0paeiziSjxBcFACkgQadBavpqpbUQw+lixGG5LKNhu
+UOVdhXMfvaTkw54KtYKCzdtxYrxb+CI78OARkCAgN4C9ySZbDxLOm6xTzdBscrZFLXNvpZC
hG+unnOO3HNkTQiKK9</vt:lpwstr>
  </property>
  <property fmtid="{D5CDD505-2E9C-101B-9397-08002B2CF9AE}" pid="3" name="_new_ms_pID_725431">
    <vt:lpwstr>BVHmeAST0Ggfofo2UhXn7GW9AaQcqZQEVetu8jJgRQTZlufcimCQZY
AgvLUJ3eacRl2dYcEPnQOxa/wGFHXWX+zin9QgebJ1a1cPsoguTWAjIhLlu3yIzhXRyeGsR2
7g0SK+z8iJkIbZmw0ZiEKiOGaJ0e2Zn4qI6iN4wP5EYWWMlCGZHCO635yGKgbk4JsQUQqve4
NnHoDoocSiitSbEf9IXxDsw5aYTjOrjb/8Ty</vt:lpwstr>
  </property>
  <property fmtid="{D5CDD505-2E9C-101B-9397-08002B2CF9AE}" pid="4" name="_new_ms_pID_725432">
    <vt:lpwstr>LSb/2RSZ5HOZ8JqmdaCNYiRFptZRPaQmwz/S
wA39ExW2</vt:lpwstr>
  </property>
  <property fmtid="{D5CDD505-2E9C-101B-9397-08002B2CF9AE}" pid="5" name="sflag">
    <vt:lpwstr>1432532975</vt:lpwstr>
  </property>
</Properties>
</file>