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4" r:id="rId5"/>
    <p:sldId id="257" r:id="rId6"/>
    <p:sldId id="262" r:id="rId7"/>
    <p:sldId id="265" r:id="rId8"/>
    <p:sldId id="263" r:id="rId9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72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01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5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4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98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750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4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4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09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83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95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6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for alignment with revised WID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4077072"/>
            <a:ext cx="7488832" cy="1991072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Ericsson, Alcatel-Lucent, Alcatel-Lucent Shanghai Bell, AT&amp;T, Intel, InterDigital, Nokia Networks, Sony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793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#81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Fukuoka, Japan</a:t>
            </a:r>
            <a:r>
              <a:rPr lang="nn-NO" altLang="ja-JP" sz="2400" dirty="0">
                <a:latin typeface="Calibri" pitchFamily="34" charset="0"/>
                <a:ea typeface="ＭＳ Ｐゴシック" pitchFamily="34" charset="-128"/>
              </a:rPr>
              <a:t>, 25th - 29th May,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6.2.1.9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R1-153505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588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hangingPunct="0"/>
            <a:r>
              <a:rPr lang="en-US" sz="2000" dirty="0"/>
              <a:t>A revised </a:t>
            </a:r>
            <a:r>
              <a:rPr lang="en-US" sz="2000" dirty="0" smtClean="0"/>
              <a:t>work item description </a:t>
            </a:r>
            <a:r>
              <a:rPr lang="en-US" sz="2000" dirty="0"/>
              <a:t>with the following clarifications has been agreed </a:t>
            </a:r>
            <a:r>
              <a:rPr lang="en-US" sz="2000" dirty="0" smtClean="0"/>
              <a:t>in RP-150492:</a:t>
            </a:r>
            <a:endParaRPr lang="sv-SE" sz="2000" dirty="0"/>
          </a:p>
          <a:p>
            <a:pPr lvl="1" hangingPunct="0"/>
            <a:r>
              <a:rPr lang="en-GB" sz="2000" dirty="0"/>
              <a:t>The work should target high commonality between different system bandwidths.</a:t>
            </a:r>
            <a:endParaRPr lang="sv-SE" sz="2000" dirty="0"/>
          </a:p>
          <a:p>
            <a:pPr lvl="1" hangingPunct="0"/>
            <a:r>
              <a:rPr lang="en-GB" sz="2000" dirty="0"/>
              <a:t>Basically the coverage enhancement solutions should be the same for the new low complexity UE category/type and for other UEs, however if a divergence cannot be avoided, the specification work for the new low complexity UE category/type should be given higher priority</a:t>
            </a:r>
            <a:r>
              <a:rPr lang="en-GB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245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pPr lvl="0" hangingPunct="0"/>
            <a:r>
              <a:rPr lang="en-US" sz="2000" dirty="0" smtClean="0"/>
              <a:t>Potentially affected RAN1#79 and RAN1#80 agreements:</a:t>
            </a:r>
          </a:p>
          <a:p>
            <a:pPr lvl="1" hangingPunct="0"/>
            <a:r>
              <a:rPr lang="en-US" sz="2000" dirty="0"/>
              <a:t>Legacy PCFICH, PDCCH and PHICH are not received by Rel-13 low complexity UEs at least for system BW&gt;1.4MHz.</a:t>
            </a:r>
            <a:endParaRPr lang="sv-SE" sz="2000" dirty="0"/>
          </a:p>
          <a:p>
            <a:pPr lvl="1" hangingPunct="0"/>
            <a:r>
              <a:rPr lang="en-US" sz="2000" dirty="0"/>
              <a:t>For Rel-13 low complexity UEs in enhanced coverage at least for system BW&gt;1.4MHz</a:t>
            </a:r>
            <a:endParaRPr lang="sv-SE" sz="2000" dirty="0"/>
          </a:p>
          <a:p>
            <a:pPr lvl="2" hangingPunct="0"/>
            <a:r>
              <a:rPr lang="en-US" sz="2000" dirty="0"/>
              <a:t>No multiplexing within a PRB pair of the physical downlink control channel for MTC UEs and PDSCH for MTC UEs</a:t>
            </a:r>
            <a:endParaRPr lang="sv-SE" sz="2000" dirty="0"/>
          </a:p>
          <a:p>
            <a:pPr lvl="2" hangingPunct="0"/>
            <a:r>
              <a:rPr lang="en-US" sz="2000" dirty="0"/>
              <a:t>Working assumption: The demodulation of the physical downlink control channel for MTC is based on at least DMRS</a:t>
            </a:r>
            <a:endParaRPr lang="sv-SE" sz="2000" dirty="0"/>
          </a:p>
          <a:p>
            <a:pPr lvl="1" hangingPunct="0"/>
            <a:r>
              <a:rPr lang="en-US" sz="2000" dirty="0"/>
              <a:t>For Rel-13 low complexity UEs in enhanced coverage and at least unicast channel at least for system BW&gt;1.4MHz</a:t>
            </a:r>
            <a:endParaRPr lang="sv-SE" sz="2000" dirty="0"/>
          </a:p>
          <a:p>
            <a:pPr lvl="2"/>
            <a:r>
              <a:rPr lang="en-US" sz="2000" dirty="0"/>
              <a:t>Confirm the working assumption: For enhanced coverage UEs, one ‘Physical downlink control channel for MTC’ containing one DCI is allowed to be mapped to fully occupy available REs in 6 PRB pairs.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7293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pPr lvl="0" hangingPunct="0"/>
            <a:r>
              <a:rPr lang="en-US" sz="2000" dirty="0" smtClean="0"/>
              <a:t>Potentially affected RAN1#80bis agreements:</a:t>
            </a:r>
          </a:p>
          <a:p>
            <a:pPr lvl="1"/>
            <a:r>
              <a:rPr lang="en-US" sz="2000" dirty="0"/>
              <a:t>Confirm the working </a:t>
            </a:r>
            <a:r>
              <a:rPr lang="en-US" sz="2000" dirty="0" smtClean="0"/>
              <a:t>assumption:</a:t>
            </a:r>
            <a:endParaRPr lang="sv-SE" sz="2000" dirty="0"/>
          </a:p>
          <a:p>
            <a:pPr lvl="2"/>
            <a:r>
              <a:rPr lang="en-US" sz="2000" dirty="0" smtClean="0"/>
              <a:t>For </a:t>
            </a:r>
            <a:r>
              <a:rPr lang="en-US" sz="2000" dirty="0"/>
              <a:t>Rel-13 low complexity UEs in enhanced coverage, the demodulation of the physical downlink control channel for MTC is based on at least </a:t>
            </a:r>
            <a:r>
              <a:rPr lang="en-US" sz="2000" dirty="0" smtClean="0"/>
              <a:t>DMRS</a:t>
            </a:r>
          </a:p>
          <a:p>
            <a:pPr lvl="1"/>
            <a:r>
              <a:rPr lang="en-US" sz="2000" dirty="0"/>
              <a:t>The demodulation of the physical downlink control channel for MTC is based on at least DMRS for MTC UEs in normal </a:t>
            </a:r>
            <a:r>
              <a:rPr lang="en-US" sz="2000" dirty="0" smtClean="0"/>
              <a:t>coverage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62524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 smtClean="0"/>
              <a:t>Revise the following agreement:</a:t>
            </a:r>
          </a:p>
          <a:p>
            <a:pPr lvl="1" hangingPunct="0"/>
            <a:r>
              <a:rPr lang="en-US" sz="2000" dirty="0" smtClean="0"/>
              <a:t>Legacy </a:t>
            </a:r>
            <a:r>
              <a:rPr lang="en-US" sz="2000" dirty="0"/>
              <a:t>PCFICH, PDCCH and PHICH are not received by Rel-13 low complexity UEs at least for system BW&gt;1.4MHz.</a:t>
            </a:r>
            <a:endParaRPr lang="sv-SE" sz="2000" dirty="0"/>
          </a:p>
          <a:p>
            <a:pPr lvl="0" hangingPunct="0"/>
            <a:r>
              <a:rPr lang="en-US" sz="2000" dirty="0"/>
              <a:t>t</a:t>
            </a:r>
            <a:r>
              <a:rPr lang="en-US" sz="2000" dirty="0" smtClean="0"/>
              <a:t>o:</a:t>
            </a:r>
          </a:p>
          <a:p>
            <a:pPr lvl="1" hangingPunct="0"/>
            <a:r>
              <a:rPr lang="en-US" sz="2000" dirty="0" smtClean="0"/>
              <a:t>Rel-13 </a:t>
            </a:r>
            <a:r>
              <a:rPr lang="en-US" sz="2000" dirty="0"/>
              <a:t>low complexity UEs are not required to receive legacy PCFICH, legacy PDCCH and legacy PHICH in any system bandwidth</a:t>
            </a:r>
            <a:r>
              <a:rPr lang="en-US" sz="2000" dirty="0" smtClean="0"/>
              <a:t>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41991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 smtClean="0"/>
              <a:t>Revise the following agreement:</a:t>
            </a:r>
          </a:p>
          <a:p>
            <a:pPr lvl="1" hangingPunct="0"/>
            <a:r>
              <a:rPr lang="en-US" sz="2000" dirty="0"/>
              <a:t>For Rel-13 low complexity UEs in enhanced coverage at least for system BW&gt;1.4MHz</a:t>
            </a:r>
            <a:endParaRPr lang="sv-SE" sz="2000" dirty="0"/>
          </a:p>
          <a:p>
            <a:pPr lvl="2" hangingPunct="0"/>
            <a:r>
              <a:rPr lang="en-US" sz="2000" dirty="0"/>
              <a:t>No multiplexing within a PRB pair of the physical downlink control channel for MTC UEs and PDSCH for MTC UEs</a:t>
            </a:r>
            <a:endParaRPr lang="sv-SE" sz="2000" dirty="0"/>
          </a:p>
          <a:p>
            <a:pPr lvl="0" hangingPunct="0"/>
            <a:r>
              <a:rPr lang="en-US" sz="2000" dirty="0" smtClean="0"/>
              <a:t>to:</a:t>
            </a:r>
          </a:p>
          <a:p>
            <a:pPr lvl="1" hangingPunct="0"/>
            <a:r>
              <a:rPr lang="en-US" sz="2000" dirty="0"/>
              <a:t>For UEs </a:t>
            </a:r>
            <a:r>
              <a:rPr lang="en-US" sz="2000" dirty="0" smtClean="0"/>
              <a:t>operating coverage enhancements,</a:t>
            </a:r>
            <a:endParaRPr lang="sv-SE" sz="2000" dirty="0"/>
          </a:p>
          <a:p>
            <a:pPr lvl="2" hangingPunct="0"/>
            <a:r>
              <a:rPr lang="en-US" sz="2000" dirty="0"/>
              <a:t>No multiplexing within a PRB pair of </a:t>
            </a:r>
            <a:r>
              <a:rPr lang="en-US" sz="2000" dirty="0" smtClean="0"/>
              <a:t>M-PDCCH </a:t>
            </a:r>
            <a:r>
              <a:rPr lang="en-US" sz="2000" dirty="0"/>
              <a:t>and </a:t>
            </a:r>
            <a:r>
              <a:rPr lang="en-US" sz="2000" dirty="0" smtClean="0"/>
              <a:t>PDSCH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205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 smtClean="0"/>
              <a:t>Revise the following agreement:</a:t>
            </a:r>
          </a:p>
          <a:p>
            <a:pPr lvl="1"/>
            <a:r>
              <a:rPr lang="en-US" sz="2000" dirty="0" smtClean="0"/>
              <a:t>For </a:t>
            </a:r>
            <a:r>
              <a:rPr lang="en-US" sz="2000" dirty="0"/>
              <a:t>Rel-13 low complexity UEs in enhanced coverage, the demodulation of the physical downlink control channel for MTC is based on at least DMRS</a:t>
            </a:r>
          </a:p>
          <a:p>
            <a:pPr lvl="1"/>
            <a:r>
              <a:rPr lang="en-US" sz="2000" dirty="0"/>
              <a:t>The demodulation of the physical downlink control channel for MTC is based on at least DMRS for MTC UEs in normal coverage</a:t>
            </a:r>
            <a:endParaRPr lang="sv-SE" sz="2000" dirty="0"/>
          </a:p>
          <a:p>
            <a:pPr lvl="0" hangingPunct="0"/>
            <a:r>
              <a:rPr lang="en-US" sz="2000" dirty="0" smtClean="0"/>
              <a:t>to:</a:t>
            </a:r>
          </a:p>
          <a:p>
            <a:pPr lvl="1" hangingPunct="0"/>
            <a:r>
              <a:rPr lang="en-US" sz="2000" dirty="0"/>
              <a:t>For </a:t>
            </a:r>
            <a:r>
              <a:rPr lang="en-US" sz="2000" dirty="0" smtClean="0"/>
              <a:t>Rel-13 low complexity UEs and for UEs operating coverage enhancements,</a:t>
            </a:r>
            <a:endParaRPr lang="sv-SE" sz="2000" dirty="0"/>
          </a:p>
          <a:p>
            <a:pPr lvl="2" hangingPunct="0"/>
            <a:r>
              <a:rPr lang="en-US" sz="2000" dirty="0" smtClean="0"/>
              <a:t>The </a:t>
            </a:r>
            <a:r>
              <a:rPr lang="en-US" sz="2000" dirty="0"/>
              <a:t>demodulation of </a:t>
            </a:r>
            <a:r>
              <a:rPr lang="en-US" sz="2000" dirty="0" smtClean="0"/>
              <a:t>M-PDCCH </a:t>
            </a:r>
            <a:r>
              <a:rPr lang="en-US" sz="2000" dirty="0"/>
              <a:t>is based on at least DMRS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13383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 smtClean="0"/>
              <a:t>Revise the following agreement:</a:t>
            </a:r>
          </a:p>
          <a:p>
            <a:pPr lvl="1" hangingPunct="0"/>
            <a:r>
              <a:rPr lang="en-US" sz="2000" dirty="0"/>
              <a:t>For Rel-13 low complexity UEs in enhanced coverage and at least unicast channel at least for system BW&gt;1.4MHz</a:t>
            </a:r>
            <a:endParaRPr lang="sv-SE" sz="2000" dirty="0"/>
          </a:p>
          <a:p>
            <a:pPr lvl="2"/>
            <a:r>
              <a:rPr lang="en-US" sz="2000" dirty="0" smtClean="0"/>
              <a:t>For </a:t>
            </a:r>
            <a:r>
              <a:rPr lang="en-US" sz="2000" dirty="0"/>
              <a:t>enhanced coverage UEs, one ‘Physical downlink control channel for MTC’ containing one DCI is allowed to be mapped to fully occupy available REs in 6 PRB pairs.</a:t>
            </a:r>
          </a:p>
          <a:p>
            <a:pPr lvl="0" hangingPunct="0"/>
            <a:r>
              <a:rPr lang="en-US" sz="2000" dirty="0" smtClean="0"/>
              <a:t>to:</a:t>
            </a:r>
          </a:p>
          <a:p>
            <a:pPr lvl="1" hangingPunct="0"/>
            <a:r>
              <a:rPr lang="en-US" sz="2000" dirty="0" smtClean="0"/>
              <a:t>For </a:t>
            </a:r>
            <a:r>
              <a:rPr lang="en-US" sz="2000" dirty="0"/>
              <a:t>UEs </a:t>
            </a:r>
            <a:r>
              <a:rPr lang="en-US" sz="2000" dirty="0" smtClean="0"/>
              <a:t>operating coverage enhancements, </a:t>
            </a:r>
            <a:r>
              <a:rPr lang="en-US" sz="2000" dirty="0"/>
              <a:t>at least for unicast channel,</a:t>
            </a:r>
            <a:endParaRPr lang="sv-SE" sz="2000" dirty="0"/>
          </a:p>
          <a:p>
            <a:pPr lvl="2" hangingPunct="0"/>
            <a:r>
              <a:rPr lang="en-US" sz="2000" dirty="0"/>
              <a:t>One </a:t>
            </a:r>
            <a:r>
              <a:rPr lang="en-US" sz="2000" dirty="0" smtClean="0"/>
              <a:t>M-PDCCH </a:t>
            </a:r>
            <a:r>
              <a:rPr lang="en-US" sz="2000" dirty="0"/>
              <a:t>containing one DCI is allowed to be mapped to fully occupy available REs in 6 PRB pairs</a:t>
            </a:r>
            <a:r>
              <a:rPr lang="en-US" sz="2000" dirty="0" smtClean="0"/>
              <a:t>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205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585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WF for alignment with revised WID for MTC</vt:lpstr>
      <vt:lpstr>Background</vt:lpstr>
      <vt:lpstr>Background</vt:lpstr>
      <vt:lpstr>Background</vt:lpstr>
      <vt:lpstr>Proposal</vt:lpstr>
      <vt:lpstr>Proposal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1.4 MHz system bandwidth for MTC</dc:title>
  <dc:creator>Johan Bergman</dc:creator>
  <cp:lastModifiedBy>Ericsson</cp:lastModifiedBy>
  <cp:revision>38</cp:revision>
  <dcterms:created xsi:type="dcterms:W3CDTF">2015-02-10T11:06:46Z</dcterms:created>
  <dcterms:modified xsi:type="dcterms:W3CDTF">2015-05-27T05:21:58Z</dcterms:modified>
</cp:coreProperties>
</file>