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kumimoji="1" lang="en-US" altLang="ja-JP" dirty="0" smtClean="0"/>
              <a:t>WF on 24 ECCE Aggregation Level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Panasonic</a:t>
            </a:r>
            <a:r>
              <a:rPr lang="en-US" altLang="ja-JP" smtClean="0">
                <a:solidFill>
                  <a:schemeClr val="tx1"/>
                </a:solidFill>
              </a:rPr>
              <a:t>, Qualcomm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R1-153495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8072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25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May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>
            <a:normAutofit/>
          </a:bodyPr>
          <a:lstStyle/>
          <a:p>
            <a:r>
              <a:rPr lang="en-US" altLang="en-US" dirty="0" smtClean="0"/>
              <a:t>Past agreements</a:t>
            </a:r>
            <a:endParaRPr lang="en-US" altLang="en-US" dirty="0"/>
          </a:p>
          <a:p>
            <a:pPr lvl="1"/>
            <a:r>
              <a:rPr lang="en-US" altLang="en-US" dirty="0"/>
              <a:t>In a subframe, a maximum aggregation level equivalent of L=24 ECCE is introduced for LC/CE </a:t>
            </a:r>
            <a:r>
              <a:rPr lang="en-US" altLang="en-US" dirty="0" smtClean="0"/>
              <a:t>UEs</a:t>
            </a:r>
          </a:p>
          <a:p>
            <a:pPr lvl="1"/>
            <a:r>
              <a:rPr lang="en-US" dirty="0"/>
              <a:t>For enhanced coverage UEs, one ‘Physical downlink control channel for MTC’ containing one DCI is allowed to be mapped to fully occupy available REs in 6 PRB </a:t>
            </a:r>
            <a:r>
              <a:rPr lang="en-US" dirty="0" smtClean="0"/>
              <a:t>pairs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98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Existing agreements are sufficient to obtain 24 ECCE </a:t>
            </a:r>
            <a:r>
              <a:rPr lang="en-US" altLang="ja-JP" sz="2400" smtClean="0"/>
              <a:t>aggregation level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r>
              <a:rPr lang="en-US" altLang="ja-JP" sz="2400" dirty="0" smtClean="0"/>
              <a:t>A 24 ECCE aggregation level in a subframe is obtained by aggregating ECCEs of the two Rel-12 PRB sets in a narrowband</a:t>
            </a:r>
          </a:p>
          <a:p>
            <a:pPr lvl="1"/>
            <a:r>
              <a:rPr lang="en-US" altLang="ja-JP" sz="2000" dirty="0" smtClean="0"/>
              <a:t>Multiplexing DL control channel transmissions among Rel-13 low cost UEs and Rel-12 UEs in a same PRB set is supported</a:t>
            </a:r>
          </a:p>
          <a:p>
            <a:pPr lvl="1"/>
            <a:r>
              <a:rPr lang="en-US" altLang="ja-JP" sz="2000" dirty="0" smtClean="0"/>
              <a:t>Rel-12 PRB sets are re-used</a:t>
            </a:r>
          </a:p>
          <a:p>
            <a:pPr lvl="1"/>
            <a:r>
              <a:rPr lang="en-US" altLang="ja-JP" sz="2000" dirty="0"/>
              <a:t>N</a:t>
            </a:r>
            <a:r>
              <a:rPr lang="en-US" altLang="ja-JP" sz="2000" dirty="0" smtClean="0"/>
              <a:t>o new sizes for PRB sets are defined 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19414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</TotalTime>
  <Words>147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24 ECCE Aggregation Level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Aris Papasakellariou</cp:lastModifiedBy>
  <cp:revision>135</cp:revision>
  <dcterms:created xsi:type="dcterms:W3CDTF">2014-09-26T23:14:47Z</dcterms:created>
  <dcterms:modified xsi:type="dcterms:W3CDTF">2015-05-26T00:14:24Z</dcterms:modified>
</cp:coreProperties>
</file>