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6" r:id="rId2"/>
    <p:sldId id="261" r:id="rId3"/>
    <p:sldId id="263" r:id="rId4"/>
    <p:sldId id="262" r:id="rId5"/>
  </p:sldIdLst>
  <p:sldSz cx="9144000" cy="6858000" type="screen4x3"/>
  <p:notesSz cx="6858000" cy="9144000"/>
  <p:defaultTextStyle>
    <a:defPPr>
      <a:defRPr lang="ja-JP"/>
    </a:defPPr>
    <a:lvl1pPr marL="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0000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15000" autoAdjust="0"/>
    <p:restoredTop sz="85393" autoAdjust="0"/>
  </p:normalViewPr>
  <p:slideViewPr>
    <p:cSldViewPr>
      <p:cViewPr varScale="1">
        <p:scale>
          <a:sx n="66" d="100"/>
          <a:sy n="66" d="100"/>
        </p:scale>
        <p:origin x="-1440" y="-102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ヘッダー プレースホルダー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3" name="日付プレースホルダー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A1137EC0-D60B-4661-A8FA-4C0438DADB2E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4" name="スライド イメージ プレースホルダー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ja-JP" altLang="en-US"/>
          </a:p>
        </p:txBody>
      </p:sp>
      <p:sp>
        <p:nvSpPr>
          <p:cNvPr id="5" name="ノート プレースホルダー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kumimoji="1" lang="ja-JP" altLang="en-US" smtClean="0"/>
              <a:t>マスター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6" name="フッター プレースホルダー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ja-JP" altLang="en-US"/>
          </a:p>
        </p:txBody>
      </p:sp>
      <p:sp>
        <p:nvSpPr>
          <p:cNvPr id="7" name="スライド番号プレースホルダー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E397B2D-D937-4B9F-8567-9511CC5769B1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  <p:extLst>
      <p:ext uri="{BB962C8B-B14F-4D97-AF65-F5344CB8AC3E}">
        <p14:creationId xmlns:p14="http://schemas.microsoft.com/office/powerpoint/2010/main" val="368421268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kumimoji="1"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タイトル スライド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kumimoji="1" lang="ja-JP" altLang="en-US" smtClean="0"/>
              <a:t>マスタ サブタイトルの書式設定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縦書きタイトルと縦書きテキスト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縦書きタイトル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縦書きテキスト プレースホルダ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タイトルと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セクション見出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2 つ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4" name="コンテンツ プレースホルダ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5" name="テキスト プレースホルダ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6" name="コンテンツ プレースホルダ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7" name="日付プレースホル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8" name="フッター プレースホル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9" name="スライド番号プレースホル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タイトルのみ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日付プレースホル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4" name="フッター プレースホル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5" name="スライド番号プレースホル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白紙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付プレースホル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3" name="フッター プレースホル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4" name="スライド番号プレースホル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タイトル付きのコンテンツ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コンテンツ プレースホルダ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  <a:p>
            <a:pPr lvl="1"/>
            <a:r>
              <a:rPr kumimoji="1" lang="ja-JP" altLang="en-US" smtClean="0"/>
              <a:t>第 </a:t>
            </a:r>
            <a:r>
              <a:rPr kumimoji="1" lang="en-US" altLang="ja-JP" smtClean="0"/>
              <a:t>2 </a:t>
            </a:r>
            <a:r>
              <a:rPr kumimoji="1" lang="ja-JP" altLang="en-US" smtClean="0"/>
              <a:t>レベル</a:t>
            </a:r>
          </a:p>
          <a:p>
            <a:pPr lvl="2"/>
            <a:r>
              <a:rPr kumimoji="1" lang="ja-JP" altLang="en-US" smtClean="0"/>
              <a:t>第 </a:t>
            </a:r>
            <a:r>
              <a:rPr kumimoji="1" lang="en-US" altLang="ja-JP" smtClean="0"/>
              <a:t>3 </a:t>
            </a:r>
            <a:r>
              <a:rPr kumimoji="1" lang="ja-JP" altLang="en-US" smtClean="0"/>
              <a:t>レベル</a:t>
            </a:r>
          </a:p>
          <a:p>
            <a:pPr lvl="3"/>
            <a:r>
              <a:rPr kumimoji="1" lang="ja-JP" altLang="en-US" smtClean="0"/>
              <a:t>第 </a:t>
            </a:r>
            <a:r>
              <a:rPr kumimoji="1" lang="en-US" altLang="ja-JP" smtClean="0"/>
              <a:t>4 </a:t>
            </a:r>
            <a:r>
              <a:rPr kumimoji="1" lang="ja-JP" altLang="en-US" smtClean="0"/>
              <a:t>レベル</a:t>
            </a:r>
          </a:p>
          <a:p>
            <a:pPr lvl="4"/>
            <a:r>
              <a:rPr kumimoji="1" lang="ja-JP" altLang="en-US" smtClean="0"/>
              <a:t>第 </a:t>
            </a:r>
            <a:r>
              <a:rPr kumimoji="1" lang="en-US" altLang="ja-JP" smtClean="0"/>
              <a:t>5 </a:t>
            </a:r>
            <a:r>
              <a:rPr kumimoji="1" lang="ja-JP" altLang="en-US" smtClean="0"/>
              <a:t>レベル</a:t>
            </a:r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タイトル付きの図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図プレースホルダ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kumimoji="1" lang="ja-JP" altLang="en-US"/>
          </a:p>
        </p:txBody>
      </p:sp>
      <p:sp>
        <p:nvSpPr>
          <p:cNvPr id="4" name="テキスト プレースホルダ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kumimoji="1" lang="ja-JP" altLang="en-US" smtClean="0"/>
              <a:t>マスタ テキストの書式設定</a:t>
            </a:r>
          </a:p>
        </p:txBody>
      </p:sp>
      <p:sp>
        <p:nvSpPr>
          <p:cNvPr id="5" name="日付プレースホル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6" name="フッター プレースホル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kumimoji="1" lang="ja-JP" altLang="en-US"/>
          </a:p>
        </p:txBody>
      </p:sp>
      <p:sp>
        <p:nvSpPr>
          <p:cNvPr id="7" name="スライド番号プレースホル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プレースホルダ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kumimoji="1" lang="ja-JP" altLang="en-US" smtClean="0"/>
              <a:t>マスタ タイトルの書式設定</a:t>
            </a:r>
            <a:endParaRPr kumimoji="1" lang="ja-JP" altLang="en-US"/>
          </a:p>
        </p:txBody>
      </p:sp>
      <p:sp>
        <p:nvSpPr>
          <p:cNvPr id="3" name="テキスト プレースホルダ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kumimoji="1" lang="ja-JP" altLang="en-US" dirty="0" smtClean="0"/>
              <a:t>マスタ テキストの書式設定</a:t>
            </a:r>
          </a:p>
          <a:p>
            <a:pPr lvl="1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2 </a:t>
            </a:r>
            <a:r>
              <a:rPr kumimoji="1" lang="ja-JP" altLang="en-US" dirty="0" smtClean="0"/>
              <a:t>レベル</a:t>
            </a:r>
          </a:p>
          <a:p>
            <a:pPr lvl="2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3 </a:t>
            </a:r>
            <a:r>
              <a:rPr kumimoji="1" lang="ja-JP" altLang="en-US" dirty="0" smtClean="0"/>
              <a:t>レベル</a:t>
            </a:r>
          </a:p>
          <a:p>
            <a:pPr lvl="3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4 </a:t>
            </a:r>
            <a:r>
              <a:rPr kumimoji="1" lang="ja-JP" altLang="en-US" dirty="0" smtClean="0"/>
              <a:t>レベル</a:t>
            </a:r>
          </a:p>
          <a:p>
            <a:pPr lvl="4"/>
            <a:r>
              <a:rPr kumimoji="1" lang="ja-JP" altLang="en-US" dirty="0" smtClean="0"/>
              <a:t>第 </a:t>
            </a:r>
            <a:r>
              <a:rPr kumimoji="1" lang="en-US" altLang="ja-JP" dirty="0" smtClean="0"/>
              <a:t>5 </a:t>
            </a:r>
            <a:r>
              <a:rPr kumimoji="1" lang="ja-JP" altLang="en-US" dirty="0" smtClean="0"/>
              <a:t>レベル</a:t>
            </a:r>
            <a:endParaRPr kumimoji="1" lang="ja-JP" altLang="en-US" dirty="0"/>
          </a:p>
        </p:txBody>
      </p:sp>
      <p:sp>
        <p:nvSpPr>
          <p:cNvPr id="4" name="日付プレースホルダ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90ED720-0104-4369-84BC-D37694168613}" type="datetimeFigureOut">
              <a:rPr kumimoji="1" lang="ja-JP" altLang="en-US" smtClean="0"/>
              <a:t>2015/5/26</a:t>
            </a:fld>
            <a:endParaRPr kumimoji="1" lang="ja-JP" altLang="en-US"/>
          </a:p>
        </p:txBody>
      </p:sp>
      <p:sp>
        <p:nvSpPr>
          <p:cNvPr id="5" name="フッター プレースホルダ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kumimoji="1" lang="ja-JP" altLang="en-US"/>
          </a:p>
        </p:txBody>
      </p:sp>
      <p:sp>
        <p:nvSpPr>
          <p:cNvPr id="6" name="スライド番号プレースホルダ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D2D8002D-B5B0-4BAC-B1F6-782DDCCE6D9C}" type="slidenum">
              <a:rPr kumimoji="1" lang="ja-JP" altLang="en-US" smtClean="0"/>
              <a:t>‹#›</a:t>
            </a:fld>
            <a:endParaRPr kumimoji="1" lang="ja-JP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kumimoji="1" sz="28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kumimoji="1" sz="16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kumimoji="1"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ja-JP"/>
      </a:defPPr>
      <a:lvl1pPr marL="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kumimoji="1"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ctrTitle"/>
          </p:nvPr>
        </p:nvSpPr>
        <p:spPr>
          <a:xfrm>
            <a:off x="395536" y="2132856"/>
            <a:ext cx="8544654" cy="1470025"/>
          </a:xfrm>
        </p:spPr>
        <p:txBody>
          <a:bodyPr>
            <a:noAutofit/>
          </a:bodyPr>
          <a:lstStyle/>
          <a:p>
            <a:r>
              <a:rPr lang="en-US" altLang="ja-JP" sz="4000" dirty="0"/>
              <a:t>Way forward on Resource Allocation for PDSCH</a:t>
            </a:r>
            <a:endParaRPr kumimoji="1" lang="ja-JP" altLang="en-US" sz="4000" dirty="0"/>
          </a:p>
        </p:txBody>
      </p:sp>
      <p:sp>
        <p:nvSpPr>
          <p:cNvPr id="3" name="サブタイトル 2"/>
          <p:cNvSpPr>
            <a:spLocks noGrp="1"/>
          </p:cNvSpPr>
          <p:nvPr>
            <p:ph type="subTitle" idx="1"/>
          </p:nvPr>
        </p:nvSpPr>
        <p:spPr>
          <a:xfrm>
            <a:off x="1403648" y="4293096"/>
            <a:ext cx="6400800" cy="1512168"/>
          </a:xfrm>
        </p:spPr>
        <p:txBody>
          <a:bodyPr>
            <a:noAutofit/>
          </a:bodyPr>
          <a:lstStyle/>
          <a:p>
            <a:r>
              <a:rPr lang="en-US" altLang="ja-JP" dirty="0"/>
              <a:t>NTT DOCOMO, Alcatel-Lucent, Alcatel-Lucent Shanghai Bell</a:t>
            </a:r>
            <a:r>
              <a:rPr lang="en-US" altLang="ja-JP" dirty="0" smtClean="0"/>
              <a:t>, Ericsson,</a:t>
            </a:r>
            <a:r>
              <a:rPr lang="en-US" altLang="ja-JP" dirty="0"/>
              <a:t> </a:t>
            </a:r>
            <a:r>
              <a:rPr lang="en-US" altLang="ja-JP" dirty="0" err="1" smtClean="0"/>
              <a:t>InterDigital</a:t>
            </a:r>
            <a:endParaRPr lang="ja-JP" altLang="en-US" dirty="0"/>
          </a:p>
          <a:p>
            <a:endParaRPr kumimoji="1" lang="ja-JP" altLang="en-US" dirty="0"/>
          </a:p>
        </p:txBody>
      </p:sp>
      <p:sp>
        <p:nvSpPr>
          <p:cNvPr id="4" name="正方形/長方形 3"/>
          <p:cNvSpPr/>
          <p:nvPr/>
        </p:nvSpPr>
        <p:spPr>
          <a:xfrm>
            <a:off x="0" y="0"/>
            <a:ext cx="4572000" cy="923330"/>
          </a:xfrm>
          <a:prstGeom prst="rect">
            <a:avLst/>
          </a:prstGeom>
        </p:spPr>
        <p:txBody>
          <a:bodyPr>
            <a:spAutoFit/>
          </a:bodyPr>
          <a:lstStyle/>
          <a:p>
            <a:r>
              <a:rPr lang="en-US" altLang="ja-JP" dirty="0" smtClean="0"/>
              <a:t>3GPP TSG RAN WG1 Meeting #81</a:t>
            </a:r>
            <a:endParaRPr lang="ja-JP" altLang="ja-JP" dirty="0" smtClean="0"/>
          </a:p>
          <a:p>
            <a:r>
              <a:rPr lang="en-US" altLang="ja-JP" dirty="0"/>
              <a:t>Fukuoka, Japan, </a:t>
            </a:r>
            <a:r>
              <a:rPr lang="en-US" altLang="ja-JP" dirty="0" smtClean="0"/>
              <a:t>May 20 – 29, 2015</a:t>
            </a:r>
            <a:endParaRPr lang="sv-SE" altLang="ja-JP" dirty="0" smtClean="0"/>
          </a:p>
          <a:p>
            <a:r>
              <a:rPr lang="en-GB" altLang="ja-JP" dirty="0" smtClean="0"/>
              <a:t>Agenda </a:t>
            </a:r>
            <a:r>
              <a:rPr lang="en-GB" altLang="ja-JP" dirty="0"/>
              <a:t>Item: </a:t>
            </a:r>
            <a:r>
              <a:rPr lang="en-GB" altLang="ja-JP" dirty="0" smtClean="0"/>
              <a:t>6.2.1.1</a:t>
            </a:r>
            <a:endParaRPr lang="ja-JP" altLang="ja-JP" dirty="0"/>
          </a:p>
        </p:txBody>
      </p:sp>
      <p:sp>
        <p:nvSpPr>
          <p:cNvPr id="5" name="テキスト ボックス 4"/>
          <p:cNvSpPr txBox="1"/>
          <p:nvPr/>
        </p:nvSpPr>
        <p:spPr>
          <a:xfrm>
            <a:off x="7351548" y="225120"/>
            <a:ext cx="1534394" cy="461665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ja-JP" sz="2400" dirty="0" smtClean="0"/>
              <a:t>R1-153490</a:t>
            </a:r>
            <a:endParaRPr kumimoji="1" lang="ja-JP" altLang="en-US" sz="2400" dirty="0"/>
          </a:p>
        </p:txBody>
      </p:sp>
    </p:spTree>
    <p:extLst>
      <p:ext uri="{BB962C8B-B14F-4D97-AF65-F5344CB8AC3E}">
        <p14:creationId xmlns:p14="http://schemas.microsoft.com/office/powerpoint/2010/main" val="358748686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2088232"/>
          </a:xfrm>
        </p:spPr>
        <p:txBody>
          <a:bodyPr>
            <a:noAutofit/>
          </a:bodyPr>
          <a:lstStyle/>
          <a:p>
            <a:pPr marL="0" indent="0">
              <a:buNone/>
            </a:pPr>
            <a:r>
              <a:rPr lang="en-US" altLang="ja-JP" dirty="0" smtClean="0"/>
              <a:t>Confirm the following working assumption at RAN1#80bis meeting</a:t>
            </a:r>
            <a:endParaRPr lang="ja-JP" altLang="ja-JP" sz="2000" dirty="0"/>
          </a:p>
          <a:p>
            <a:pPr marL="0" lvl="0" indent="0">
              <a:buNone/>
            </a:pPr>
            <a:r>
              <a:rPr lang="en-US" altLang="ja-JP" b="1" u="sng" dirty="0" smtClean="0"/>
              <a:t>Working assumption:</a:t>
            </a:r>
          </a:p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UEs in normal coverage, cross-subframe scheduling (k &gt; 0),</a:t>
            </a:r>
            <a:endParaRPr lang="ja-JP" altLang="ja-JP" dirty="0"/>
          </a:p>
          <a:p>
            <a:pPr lvl="1"/>
            <a:r>
              <a:rPr lang="en-US" altLang="ja-JP" dirty="0"/>
              <a:t>For unicast PDSCH, DCI indicates one of  narrow-band  and further indicate resource allocation within narrow-band </a:t>
            </a:r>
            <a:endParaRPr lang="ja-JP" altLang="ja-JP" dirty="0"/>
          </a:p>
          <a:p>
            <a:pPr lvl="2"/>
            <a:r>
              <a:rPr lang="en-US" altLang="ja-JP" dirty="0"/>
              <a:t>This doesn’t preclude predefined frequency hopping </a:t>
            </a:r>
            <a:endParaRPr lang="ja-JP" altLang="ja-JP" dirty="0"/>
          </a:p>
          <a:p>
            <a:pPr lvl="2"/>
            <a:r>
              <a:rPr lang="en-US" altLang="ja-JP" dirty="0"/>
              <a:t>FFS: Details on resource allocation field in DCI </a:t>
            </a:r>
            <a:endParaRPr lang="ja-JP" altLang="ja-JP" dirty="0"/>
          </a:p>
          <a:p>
            <a:pPr lvl="1"/>
            <a:r>
              <a:rPr lang="en-US" altLang="ja-JP" dirty="0"/>
              <a:t>CSI measurements can be restricted to a subset of the available  narrow-bands</a:t>
            </a:r>
            <a:endParaRPr lang="ja-JP" altLang="ja-JP" dirty="0"/>
          </a:p>
          <a:p>
            <a:pPr lvl="2"/>
            <a:r>
              <a:rPr lang="en-US" altLang="ja-JP" dirty="0"/>
              <a:t>FFS: </a:t>
            </a:r>
            <a:r>
              <a:rPr lang="en-US" altLang="ja-JP" dirty="0" smtClean="0"/>
              <a:t>details</a:t>
            </a:r>
          </a:p>
        </p:txBody>
      </p:sp>
    </p:spTree>
    <p:extLst>
      <p:ext uri="{BB962C8B-B14F-4D97-AF65-F5344CB8AC3E}">
        <p14:creationId xmlns:p14="http://schemas.microsoft.com/office/powerpoint/2010/main" val="42900721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2088232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For Rel-13 low complexity UEs in normal coverage, cross-subframe scheduling (k &gt; 0),</a:t>
            </a:r>
            <a:endParaRPr lang="ja-JP" altLang="ja-JP" dirty="0" smtClean="0"/>
          </a:p>
          <a:p>
            <a:pPr lvl="1"/>
            <a:r>
              <a:rPr lang="en-US" altLang="ja-JP" dirty="0" smtClean="0"/>
              <a:t>For </a:t>
            </a:r>
            <a:r>
              <a:rPr lang="en-US" altLang="ja-JP" u="sng" dirty="0" smtClean="0"/>
              <a:t>PUSCH</a:t>
            </a:r>
            <a:r>
              <a:rPr lang="en-US" altLang="ja-JP" dirty="0" smtClean="0"/>
              <a:t>, DCI indicates one of  narrow-band  and further indicate resource allocation within narrow-band </a:t>
            </a:r>
            <a:endParaRPr lang="ja-JP" altLang="ja-JP" dirty="0" smtClean="0"/>
          </a:p>
          <a:p>
            <a:pPr lvl="2"/>
            <a:r>
              <a:rPr lang="en-US" altLang="ja-JP" dirty="0" smtClean="0"/>
              <a:t>This </a:t>
            </a:r>
            <a:r>
              <a:rPr lang="en-US" altLang="ja-JP" dirty="0"/>
              <a:t>doesn’t preclude predefined frequency hopping </a:t>
            </a:r>
            <a:endParaRPr lang="ja-JP" altLang="ja-JP" dirty="0"/>
          </a:p>
          <a:p>
            <a:pPr lvl="2"/>
            <a:r>
              <a:rPr lang="en-US" altLang="ja-JP" dirty="0"/>
              <a:t>FFS: Details on resource allocation field in DCI </a:t>
            </a:r>
            <a:endParaRPr lang="ja-JP" altLang="ja-JP" dirty="0"/>
          </a:p>
        </p:txBody>
      </p:sp>
    </p:spTree>
    <p:extLst>
      <p:ext uri="{BB962C8B-B14F-4D97-AF65-F5344CB8AC3E}">
        <p14:creationId xmlns:p14="http://schemas.microsoft.com/office/powerpoint/2010/main" val="43304840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タイトル 1"/>
          <p:cNvSpPr>
            <a:spLocks noGrp="1"/>
          </p:cNvSpPr>
          <p:nvPr>
            <p:ph type="title"/>
          </p:nvPr>
        </p:nvSpPr>
        <p:spPr>
          <a:xfrm>
            <a:off x="467544" y="188640"/>
            <a:ext cx="8229600" cy="720080"/>
          </a:xfrm>
        </p:spPr>
        <p:txBody>
          <a:bodyPr/>
          <a:lstStyle/>
          <a:p>
            <a:r>
              <a:rPr lang="en-US" altLang="ja-JP" dirty="0" smtClean="0"/>
              <a:t>Proposal</a:t>
            </a:r>
            <a:endParaRPr kumimoji="1" lang="ja-JP" altLang="en-US" dirty="0"/>
          </a:p>
        </p:txBody>
      </p:sp>
      <p:sp>
        <p:nvSpPr>
          <p:cNvPr id="3" name="コンテンツ プレースホルダー 2"/>
          <p:cNvSpPr>
            <a:spLocks noGrp="1"/>
          </p:cNvSpPr>
          <p:nvPr>
            <p:ph idx="1"/>
          </p:nvPr>
        </p:nvSpPr>
        <p:spPr>
          <a:xfrm>
            <a:off x="323528" y="980728"/>
            <a:ext cx="8640960" cy="2520280"/>
          </a:xfrm>
        </p:spPr>
        <p:txBody>
          <a:bodyPr>
            <a:noAutofit/>
          </a:bodyPr>
          <a:lstStyle/>
          <a:p>
            <a:pPr lvl="0"/>
            <a:r>
              <a:rPr lang="en-US" altLang="ja-JP" dirty="0" smtClean="0"/>
              <a:t>For </a:t>
            </a:r>
            <a:r>
              <a:rPr lang="en-US" altLang="ja-JP" dirty="0"/>
              <a:t>Rel-13 low complexity </a:t>
            </a:r>
            <a:r>
              <a:rPr lang="en-US" altLang="ja-JP" dirty="0" smtClean="0"/>
              <a:t>UEs in normal coverage assuming cross-subframe </a:t>
            </a:r>
            <a:r>
              <a:rPr lang="en-US" altLang="ja-JP" dirty="0"/>
              <a:t>scheduling</a:t>
            </a:r>
            <a:endParaRPr lang="en-US" altLang="ja-JP" dirty="0" smtClean="0"/>
          </a:p>
          <a:p>
            <a:pPr lvl="1"/>
            <a:r>
              <a:rPr lang="en-US" altLang="ja-JP" dirty="0" smtClean="0"/>
              <a:t>if M-PDCCH </a:t>
            </a:r>
            <a:r>
              <a:rPr lang="en-US" altLang="ja-JP" dirty="0"/>
              <a:t>is received </a:t>
            </a:r>
            <a:r>
              <a:rPr lang="en-US" altLang="ja-JP" dirty="0" smtClean="0"/>
              <a:t>at subframe n and </a:t>
            </a:r>
            <a:r>
              <a:rPr lang="en-US" altLang="ja-JP" dirty="0"/>
              <a:t>PDSCH </a:t>
            </a:r>
            <a:r>
              <a:rPr lang="en-US" altLang="ja-JP" dirty="0" smtClean="0"/>
              <a:t>is received at n </a:t>
            </a:r>
            <a:r>
              <a:rPr lang="en-US" altLang="ja-JP" dirty="0"/>
              <a:t>+ k (k &gt; 0</a:t>
            </a:r>
            <a:r>
              <a:rPr lang="en-US" altLang="ja-JP" dirty="0" smtClean="0"/>
              <a:t>), the value of k is fixed.</a:t>
            </a:r>
          </a:p>
          <a:p>
            <a:pPr lvl="2"/>
            <a:r>
              <a:rPr lang="en-US" altLang="ja-JP" dirty="0"/>
              <a:t>RAN1 will select a single value of k after receiving RAN4 input on retuning </a:t>
            </a:r>
            <a:r>
              <a:rPr lang="en-US" altLang="ja-JP" dirty="0" smtClean="0"/>
              <a:t>time</a:t>
            </a:r>
          </a:p>
        </p:txBody>
      </p:sp>
    </p:spTree>
    <p:extLst>
      <p:ext uri="{BB962C8B-B14F-4D97-AF65-F5344CB8AC3E}">
        <p14:creationId xmlns:p14="http://schemas.microsoft.com/office/powerpoint/2010/main" val="14054044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​​テーマ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4093</TotalTime>
  <Words>216</Words>
  <Application>Microsoft Office PowerPoint</Application>
  <PresentationFormat>画面に合わせる (4:3)</PresentationFormat>
  <Paragraphs>24</Paragraphs>
  <Slides>4</Slides>
  <Notes>0</Notes>
  <HiddenSlides>0</HiddenSlides>
  <MMClips>0</MMClips>
  <ScaleCrop>false</ScaleCrop>
  <HeadingPairs>
    <vt:vector size="4" baseType="variant">
      <vt:variant>
        <vt:lpstr>テーマ</vt:lpstr>
      </vt:variant>
      <vt:variant>
        <vt:i4>1</vt:i4>
      </vt:variant>
      <vt:variant>
        <vt:lpstr>スライド タイトル</vt:lpstr>
      </vt:variant>
      <vt:variant>
        <vt:i4>4</vt:i4>
      </vt:variant>
    </vt:vector>
  </HeadingPairs>
  <TitlesOfParts>
    <vt:vector size="5" baseType="lpstr">
      <vt:lpstr>Office テーマ</vt:lpstr>
      <vt:lpstr>Way forward on Resource Allocation for PDSCH</vt:lpstr>
      <vt:lpstr>Proposal</vt:lpstr>
      <vt:lpstr>Proposal</vt:lpstr>
      <vt:lpstr>Proposal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Contribution Summary for Rel-13 LC-MTC at RAN1#80</dc:title>
  <dc:creator>5132603</dc:creator>
  <cp:lastModifiedBy>NTT DOCOMO, INC. </cp:lastModifiedBy>
  <cp:revision>72</cp:revision>
  <dcterms:created xsi:type="dcterms:W3CDTF">2015-02-03T00:53:02Z</dcterms:created>
  <dcterms:modified xsi:type="dcterms:W3CDTF">2015-05-26T02:16:30Z</dcterms:modified>
</cp:coreProperties>
</file>