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88275" autoAdjust="0"/>
  </p:normalViewPr>
  <p:slideViewPr>
    <p:cSldViewPr>
      <p:cViewPr varScale="1">
        <p:scale>
          <a:sx n="85" d="100"/>
          <a:sy n="85" d="100"/>
        </p:scale>
        <p:origin x="-138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4B7B5-C704-4D37-A4C2-17D649C1036D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26E51F-49CB-42EF-9F1F-C93746AB6A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26E51F-49CB-42EF-9F1F-C93746AB6A3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intra-cell interference scenarios 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CHTTL, III, ITRI, </a:t>
            </a:r>
            <a:r>
              <a:rPr lang="en-US" dirty="0" smtClean="0">
                <a:solidFill>
                  <a:schemeClr val="tx1"/>
                </a:solidFill>
              </a:rPr>
              <a:t>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45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25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29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May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R1-153441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following were agreed in last meeting:</a:t>
            </a:r>
          </a:p>
          <a:p>
            <a:pPr lvl="1"/>
            <a:r>
              <a:rPr lang="en-US" i="1" dirty="0" smtClean="0"/>
              <a:t>The same </a:t>
            </a:r>
            <a:r>
              <a:rPr lang="en-US" i="1" dirty="0" err="1" smtClean="0"/>
              <a:t>precoder</a:t>
            </a:r>
            <a:r>
              <a:rPr lang="en-US" i="1" dirty="0" smtClean="0"/>
              <a:t> for the superposed UEs is considered.</a:t>
            </a:r>
          </a:p>
          <a:p>
            <a:pPr lvl="2"/>
            <a:r>
              <a:rPr lang="en-US" i="1" dirty="0" smtClean="0"/>
              <a:t>The case when rank1 </a:t>
            </a:r>
            <a:r>
              <a:rPr lang="en-US" i="1" dirty="0" err="1" smtClean="0"/>
              <a:t>precoder</a:t>
            </a:r>
            <a:r>
              <a:rPr lang="en-US" i="1" dirty="0" smtClean="0"/>
              <a:t> vector for UE1 is </a:t>
            </a:r>
            <a:r>
              <a:rPr lang="en-US" b="1" i="1" dirty="0" smtClean="0"/>
              <a:t>v</a:t>
            </a:r>
            <a:r>
              <a:rPr lang="en-US" i="1" baseline="-25000" dirty="0" smtClean="0"/>
              <a:t>1,1</a:t>
            </a:r>
            <a:r>
              <a:rPr lang="en-US" i="1" dirty="0" smtClean="0"/>
              <a:t> and rank2 </a:t>
            </a:r>
            <a:r>
              <a:rPr lang="en-US" i="1" dirty="0" err="1" smtClean="0"/>
              <a:t>precoder</a:t>
            </a:r>
            <a:r>
              <a:rPr lang="en-US" i="1" dirty="0" smtClean="0"/>
              <a:t> matrix for UE2 is [</a:t>
            </a:r>
            <a:r>
              <a:rPr lang="en-US" b="1" i="1" dirty="0" smtClean="0"/>
              <a:t>v</a:t>
            </a:r>
            <a:r>
              <a:rPr lang="en-US" i="1" baseline="-25000" dirty="0" smtClean="0"/>
              <a:t>2,1</a:t>
            </a:r>
            <a:r>
              <a:rPr lang="en-US" i="1" dirty="0" smtClean="0"/>
              <a:t> </a:t>
            </a:r>
            <a:r>
              <a:rPr lang="en-US" b="1" i="1" dirty="0" smtClean="0"/>
              <a:t>v</a:t>
            </a:r>
            <a:r>
              <a:rPr lang="en-US" i="1" baseline="-25000" dirty="0" smtClean="0"/>
              <a:t>2,2</a:t>
            </a:r>
            <a:r>
              <a:rPr lang="en-US" i="1" dirty="0" smtClean="0"/>
              <a:t>] and  </a:t>
            </a:r>
            <a:r>
              <a:rPr lang="en-US" b="1" i="1" dirty="0" smtClean="0"/>
              <a:t>v</a:t>
            </a:r>
            <a:r>
              <a:rPr lang="en-US" i="1" baseline="-25000" dirty="0" smtClean="0"/>
              <a:t>1,1</a:t>
            </a:r>
            <a:r>
              <a:rPr lang="en-US" i="1" dirty="0" smtClean="0"/>
              <a:t> = </a:t>
            </a:r>
            <a:r>
              <a:rPr lang="en-US" b="1" i="1" dirty="0" smtClean="0"/>
              <a:t>v</a:t>
            </a:r>
            <a:r>
              <a:rPr lang="en-US" i="1" baseline="-25000" dirty="0" smtClean="0"/>
              <a:t>2,1</a:t>
            </a:r>
            <a:r>
              <a:rPr lang="en-US" i="1" dirty="0" smtClean="0"/>
              <a:t>  is also considered as the same </a:t>
            </a:r>
            <a:r>
              <a:rPr lang="en-US" i="1" dirty="0" err="1" smtClean="0"/>
              <a:t>precoder</a:t>
            </a:r>
            <a:r>
              <a:rPr lang="en-US" i="1" dirty="0" smtClean="0"/>
              <a:t> case.</a:t>
            </a:r>
          </a:p>
          <a:p>
            <a:pPr lvl="2"/>
            <a:r>
              <a:rPr lang="en-US" i="1" dirty="0" smtClean="0"/>
              <a:t>Although this does not preclude different </a:t>
            </a:r>
            <a:r>
              <a:rPr lang="en-US" i="1" dirty="0" err="1" smtClean="0"/>
              <a:t>precoder</a:t>
            </a:r>
            <a:r>
              <a:rPr lang="en-US" i="1" dirty="0" smtClean="0"/>
              <a:t> case, companies should provide detailed assumption for different </a:t>
            </a:r>
            <a:r>
              <a:rPr lang="en-US" i="1" dirty="0" err="1" smtClean="0"/>
              <a:t>precoder</a:t>
            </a:r>
            <a:r>
              <a:rPr lang="en-US" i="1" dirty="0" smtClean="0"/>
              <a:t> case, e.g., availability of the other UE’s </a:t>
            </a:r>
            <a:r>
              <a:rPr lang="en-US" i="1" dirty="0" err="1" smtClean="0"/>
              <a:t>precoder</a:t>
            </a:r>
            <a:r>
              <a:rPr lang="en-US" i="1" dirty="0" smtClean="0"/>
              <a:t> information and receiver assumptions, etc</a:t>
            </a:r>
            <a:endParaRPr lang="en-US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637111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i="1" dirty="0" smtClean="0"/>
              <a:t>N</a:t>
            </a:r>
            <a:r>
              <a:rPr lang="en-US" dirty="0" smtClean="0"/>
              <a:t>-</a:t>
            </a: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 err="1" smtClean="0"/>
              <a:t>eNB</a:t>
            </a:r>
            <a:r>
              <a:rPr lang="en-US" dirty="0" smtClean="0"/>
              <a:t> supports up to </a:t>
            </a:r>
            <a:r>
              <a:rPr lang="en-US" i="1" dirty="0" smtClean="0"/>
              <a:t>N</a:t>
            </a:r>
            <a:r>
              <a:rPr lang="en-US" dirty="0" smtClean="0"/>
              <a:t> spatial layers within a cell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generalization, the case when rank-K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  <a:r>
              <a:rPr lang="en-US" dirty="0" err="1" smtClean="0"/>
              <a:t>precoder</a:t>
            </a:r>
            <a:r>
              <a:rPr lang="en-US" dirty="0" smtClean="0"/>
              <a:t> matrix for UE1 is [</a:t>
            </a:r>
            <a:r>
              <a:rPr lang="en-US" b="1" dirty="0" smtClean="0"/>
              <a:t>v</a:t>
            </a:r>
            <a:r>
              <a:rPr lang="en-US" baseline="-25000" dirty="0" smtClean="0"/>
              <a:t>1,1</a:t>
            </a:r>
            <a:r>
              <a:rPr lang="en-US" dirty="0" smtClean="0"/>
              <a:t>, …, </a:t>
            </a:r>
            <a:r>
              <a:rPr lang="en-US" b="1" dirty="0" smtClean="0"/>
              <a:t>v</a:t>
            </a:r>
            <a:r>
              <a:rPr lang="en-US" baseline="-25000" dirty="0" smtClean="0"/>
              <a:t>1,K</a:t>
            </a:r>
            <a:r>
              <a:rPr lang="en-US" baseline="-40000" dirty="0" smtClean="0"/>
              <a:t>1</a:t>
            </a:r>
            <a:r>
              <a:rPr lang="en-US" dirty="0" smtClean="0"/>
              <a:t>] and rank-K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err="1" smtClean="0"/>
              <a:t>precoder</a:t>
            </a:r>
            <a:r>
              <a:rPr lang="en-US" dirty="0" smtClean="0"/>
              <a:t> matrix for UE2 is [</a:t>
            </a:r>
            <a:r>
              <a:rPr lang="en-US" b="1" dirty="0" smtClean="0"/>
              <a:t>v</a:t>
            </a:r>
            <a:r>
              <a:rPr lang="en-US" baseline="-25000" dirty="0" smtClean="0"/>
              <a:t>2,1</a:t>
            </a:r>
            <a:r>
              <a:rPr lang="en-US" dirty="0" smtClean="0"/>
              <a:t>, …, </a:t>
            </a:r>
            <a:r>
              <a:rPr lang="en-US" b="1" dirty="0" smtClean="0"/>
              <a:t>v</a:t>
            </a:r>
            <a:r>
              <a:rPr lang="en-US" baseline="-25000" dirty="0" smtClean="0"/>
              <a:t>2,K</a:t>
            </a:r>
            <a:r>
              <a:rPr lang="en-US" baseline="-40000" dirty="0" smtClean="0"/>
              <a:t>2</a:t>
            </a:r>
            <a:r>
              <a:rPr lang="en-US" dirty="0" smtClean="0"/>
              <a:t>] and {</a:t>
            </a:r>
            <a:r>
              <a:rPr lang="en-US" b="1" dirty="0" smtClean="0"/>
              <a:t>v</a:t>
            </a:r>
            <a:r>
              <a:rPr lang="en-US" baseline="-25000" dirty="0" smtClean="0"/>
              <a:t>1,a</a:t>
            </a:r>
            <a:r>
              <a:rPr lang="en-US" baseline="-40000" dirty="0" smtClean="0"/>
              <a:t>1</a:t>
            </a:r>
            <a:r>
              <a:rPr lang="en-US" dirty="0" smtClean="0"/>
              <a:t> = </a:t>
            </a:r>
            <a:r>
              <a:rPr lang="en-US" b="1" dirty="0" smtClean="0"/>
              <a:t>v</a:t>
            </a:r>
            <a:r>
              <a:rPr lang="en-US" baseline="-25000" dirty="0" smtClean="0"/>
              <a:t>2,b</a:t>
            </a:r>
            <a:r>
              <a:rPr lang="en-US" baseline="-40000" dirty="0" smtClean="0"/>
              <a:t>1</a:t>
            </a:r>
            <a:r>
              <a:rPr lang="en-US" dirty="0" smtClean="0"/>
              <a:t>, … ,</a:t>
            </a:r>
            <a:r>
              <a:rPr lang="en-US" b="1" dirty="0" smtClean="0"/>
              <a:t> v</a:t>
            </a:r>
            <a:r>
              <a:rPr lang="en-US" baseline="-25000" dirty="0" smtClean="0"/>
              <a:t>1,a</a:t>
            </a:r>
            <a:r>
              <a:rPr lang="en-US" baseline="-40000" dirty="0" smtClean="0"/>
              <a:t>K</a:t>
            </a:r>
            <a:r>
              <a:rPr lang="en-US" dirty="0" smtClean="0"/>
              <a:t> = </a:t>
            </a:r>
            <a:r>
              <a:rPr lang="en-US" b="1" dirty="0" smtClean="0"/>
              <a:t>v</a:t>
            </a:r>
            <a:r>
              <a:rPr lang="en-US" baseline="-25000" dirty="0" smtClean="0"/>
              <a:t>2,b</a:t>
            </a:r>
            <a:r>
              <a:rPr lang="en-US" baseline="-40000" dirty="0" smtClean="0"/>
              <a:t>K</a:t>
            </a:r>
            <a:r>
              <a:rPr lang="en-US" dirty="0" smtClean="0"/>
              <a:t>}, where 1 ≤ </a:t>
            </a:r>
            <a:r>
              <a:rPr lang="en-US" dirty="0" err="1" smtClean="0"/>
              <a:t>a</a:t>
            </a:r>
            <a:r>
              <a:rPr lang="en-US" baseline="-25000" dirty="0" err="1" smtClean="0"/>
              <a:t>j</a:t>
            </a:r>
            <a:r>
              <a:rPr lang="en-US" dirty="0" smtClean="0"/>
              <a:t> ≤ K</a:t>
            </a:r>
            <a:r>
              <a:rPr lang="en-US" baseline="-25000" dirty="0" smtClean="0"/>
              <a:t>1</a:t>
            </a:r>
            <a:r>
              <a:rPr lang="en-US" dirty="0" smtClean="0"/>
              <a:t>, 1 ≤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j</a:t>
            </a:r>
            <a:r>
              <a:rPr lang="en-US" dirty="0" smtClean="0"/>
              <a:t> ≤ K</a:t>
            </a:r>
            <a:r>
              <a:rPr lang="en-US" baseline="-25000" dirty="0" smtClean="0"/>
              <a:t>2</a:t>
            </a:r>
            <a:r>
              <a:rPr lang="en-US" dirty="0" smtClean="0"/>
              <a:t> and K ≤ min(K</a:t>
            </a:r>
            <a:r>
              <a:rPr lang="en-US" baseline="-25000" dirty="0" smtClean="0"/>
              <a:t>1</a:t>
            </a:r>
            <a:r>
              <a:rPr lang="en-US" dirty="0" smtClean="0"/>
              <a:t>, K</a:t>
            </a:r>
            <a:r>
              <a:rPr lang="en-US" baseline="-25000" dirty="0" smtClean="0"/>
              <a:t>2</a:t>
            </a:r>
            <a:r>
              <a:rPr lang="en-US" dirty="0" smtClean="0"/>
              <a:t>), is considered as using the same spatial </a:t>
            </a:r>
            <a:r>
              <a:rPr lang="en-US" dirty="0" err="1" smtClean="0"/>
              <a:t>precoding</a:t>
            </a:r>
            <a:r>
              <a:rPr lang="en-US" dirty="0" smtClean="0"/>
              <a:t> vector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6412</TotalTime>
  <Words>206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intra-cell interference scenarios for MUST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224</cp:revision>
  <dcterms:created xsi:type="dcterms:W3CDTF">2014-08-07T02:43:23Z</dcterms:created>
  <dcterms:modified xsi:type="dcterms:W3CDTF">2015-05-26T02:34:22Z</dcterms:modified>
</cp:coreProperties>
</file>