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24" autoAdjust="0"/>
  </p:normalViewPr>
  <p:slideViewPr>
    <p:cSldViewPr>
      <p:cViewPr>
        <p:scale>
          <a:sx n="77" d="100"/>
          <a:sy n="77" d="100"/>
        </p:scale>
        <p:origin x="1794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Energy Detection Threshold for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Intel, Broadcom, </a:t>
            </a:r>
            <a:r>
              <a:rPr lang="en-US" altLang="zh-CN" dirty="0" smtClean="0"/>
              <a:t>Ericsson,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CableLab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R1-152388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634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#80Bis</a:t>
            </a:r>
          </a:p>
          <a:p>
            <a:r>
              <a:rPr lang="en-US" dirty="0" smtClean="0"/>
              <a:t>Belgrade, Serbia, 20</a:t>
            </a:r>
            <a:r>
              <a:rPr lang="en-US" baseline="30000" dirty="0" smtClean="0"/>
              <a:t>th</a:t>
            </a:r>
            <a:r>
              <a:rPr lang="en-US" dirty="0" smtClean="0"/>
              <a:t>-24</a:t>
            </a:r>
            <a:r>
              <a:rPr lang="en-US" baseline="30000" dirty="0" smtClean="0"/>
              <a:t>th</a:t>
            </a:r>
            <a:r>
              <a:rPr lang="en-US" dirty="0" smtClean="0"/>
              <a:t> April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7.2.4.2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>
            <a:noAutofit/>
          </a:bodyPr>
          <a:lstStyle/>
          <a:p>
            <a:r>
              <a:rPr lang="en-GB" dirty="0" smtClean="0"/>
              <a:t>It is recommended that LAA supports </a:t>
            </a:r>
            <a:r>
              <a:rPr lang="en-GB" dirty="0"/>
              <a:t>a mechanism to adaptively </a:t>
            </a:r>
            <a:r>
              <a:rPr lang="en-GB" dirty="0" smtClean="0"/>
              <a:t>change the </a:t>
            </a:r>
            <a:r>
              <a:rPr lang="en-GB" dirty="0"/>
              <a:t>ED </a:t>
            </a:r>
            <a:r>
              <a:rPr lang="en-GB" dirty="0" smtClean="0"/>
              <a:t>threshold.</a:t>
            </a:r>
          </a:p>
          <a:p>
            <a:pPr lvl="1"/>
            <a:r>
              <a:rPr lang="en-GB" dirty="0" smtClean="0"/>
              <a:t>It is recommended that LAA </a:t>
            </a:r>
            <a:r>
              <a:rPr lang="en-GB" dirty="0" smtClean="0"/>
              <a:t>supports </a:t>
            </a:r>
            <a:r>
              <a:rPr lang="en-GB" dirty="0" smtClean="0"/>
              <a:t>a mechanism to adaptively lower </a:t>
            </a:r>
            <a:r>
              <a:rPr lang="en-GB" dirty="0"/>
              <a:t>the ED threshold from </a:t>
            </a:r>
            <a:r>
              <a:rPr lang="en-GB" dirty="0" smtClean="0"/>
              <a:t>an upper </a:t>
            </a:r>
            <a:r>
              <a:rPr lang="en-GB" dirty="0" smtClean="0"/>
              <a:t>bound</a:t>
            </a:r>
            <a:endParaRPr lang="en-GB" strike="sngStrike" dirty="0">
              <a:solidFill>
                <a:srgbClr val="FF0000"/>
              </a:solidFill>
            </a:endParaRPr>
          </a:p>
          <a:p>
            <a:pPr lvl="2"/>
            <a:r>
              <a:rPr lang="en-GB" sz="2800" dirty="0" smtClean="0"/>
              <a:t>FFS: The upper bound</a:t>
            </a:r>
          </a:p>
          <a:p>
            <a:pPr lvl="2"/>
            <a:r>
              <a:rPr lang="en-GB" sz="2800" dirty="0" smtClean="0"/>
              <a:t>FFS</a:t>
            </a:r>
            <a:r>
              <a:rPr lang="en-GB" sz="2800" dirty="0"/>
              <a:t>: Adaptation </a:t>
            </a:r>
            <a:r>
              <a:rPr lang="en-GB" sz="2800" dirty="0" smtClean="0"/>
              <a:t>mechanism</a:t>
            </a:r>
            <a:endParaRPr lang="en-GB" sz="2800" dirty="0" smtClean="0"/>
          </a:p>
          <a:p>
            <a:pPr lvl="2"/>
            <a:r>
              <a:rPr lang="en-GB" sz="2800" dirty="0" smtClean="0"/>
              <a:t>FFS: </a:t>
            </a:r>
            <a:r>
              <a:rPr lang="en-GB" sz="2800" dirty="0" smtClean="0"/>
              <a:t>Signalling </a:t>
            </a:r>
            <a:r>
              <a:rPr lang="en-GB" sz="2800" dirty="0"/>
              <a:t>mechanism if </a:t>
            </a:r>
            <a:r>
              <a:rPr lang="en-GB" sz="2800" dirty="0" smtClean="0"/>
              <a:t>needed</a:t>
            </a:r>
            <a:endParaRPr lang="en-GB" sz="2800" dirty="0" smtClean="0"/>
          </a:p>
          <a:p>
            <a:pPr lvl="1"/>
            <a:r>
              <a:rPr lang="en-GB" dirty="0"/>
              <a:t>Note: May </a:t>
            </a:r>
            <a:r>
              <a:rPr lang="en-GB" dirty="0"/>
              <a:t>or may not have standard </a:t>
            </a:r>
            <a:r>
              <a:rPr lang="en-GB" dirty="0" smtClean="0"/>
              <a:t>impact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0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</TotalTime>
  <Words>94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WF on Energy Detection Threshold for LAA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136</cp:revision>
  <dcterms:created xsi:type="dcterms:W3CDTF">2015-02-09T15:32:33Z</dcterms:created>
  <dcterms:modified xsi:type="dcterms:W3CDTF">2015-04-23T15:26:14Z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1423507830</vt:lpwstr>
  </property>
</Properties>
</file>