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5" r:id="rId3"/>
    <p:sldId id="293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62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1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01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54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12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163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47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725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45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7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83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96889-6FE2-4023-902D-C80EBC180E49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7A70F-E711-4F44-93AC-581093C5D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6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Transmission Modes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76672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R1-152387</a:t>
            </a:r>
            <a:endParaRPr lang="en-US" dirty="0" smtClean="0"/>
          </a:p>
          <a:p>
            <a:r>
              <a:rPr lang="en-US" dirty="0" smtClean="0"/>
              <a:t>AI. 7.2.4.2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442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CRS was designed for systems where </a:t>
            </a:r>
            <a:r>
              <a:rPr lang="en-US" dirty="0" smtClean="0"/>
              <a:t>continuous </a:t>
            </a:r>
            <a:r>
              <a:rPr lang="en-US" dirty="0"/>
              <a:t>transmission is </a:t>
            </a:r>
            <a:r>
              <a:rPr lang="en-US" dirty="0" smtClean="0"/>
              <a:t>possible</a:t>
            </a:r>
          </a:p>
          <a:p>
            <a:r>
              <a:rPr lang="en-US" dirty="0" smtClean="0"/>
              <a:t>Discontinuous transmission is essential to LAA</a:t>
            </a:r>
          </a:p>
          <a:p>
            <a:pPr lvl="1"/>
            <a:r>
              <a:rPr lang="en-US" dirty="0" smtClean="0"/>
              <a:t>DM-RS based TMs support discontinuous transmission</a:t>
            </a:r>
          </a:p>
          <a:p>
            <a:pPr lvl="2"/>
            <a:r>
              <a:rPr lang="en-US" dirty="0" smtClean="0"/>
              <a:t>DM-RS </a:t>
            </a:r>
            <a:r>
              <a:rPr lang="en-US" dirty="0"/>
              <a:t>is present only when data is present. </a:t>
            </a:r>
            <a:endParaRPr lang="en-US" dirty="0" smtClean="0"/>
          </a:p>
          <a:p>
            <a:pPr lvl="1"/>
            <a:r>
              <a:rPr lang="en-US" dirty="0" smtClean="0"/>
              <a:t>With discontinuous transmission, legacy CRS cannot be transmitted</a:t>
            </a:r>
          </a:p>
          <a:p>
            <a:pPr lvl="2"/>
            <a:r>
              <a:rPr lang="en-US" dirty="0" smtClean="0"/>
              <a:t>CRS transmissions cannot be guaranteed to occur at least once every fifth subframes in </a:t>
            </a:r>
            <a:r>
              <a:rPr lang="en-US" dirty="0"/>
              <a:t>LAA, </a:t>
            </a:r>
            <a:r>
              <a:rPr lang="en-US" dirty="0" smtClean="0"/>
              <a:t>i.e. </a:t>
            </a:r>
            <a:r>
              <a:rPr lang="en-US" dirty="0"/>
              <a:t>as in TDD conf. #</a:t>
            </a:r>
            <a:r>
              <a:rPr lang="en-US" dirty="0" smtClean="0"/>
              <a:t>0</a:t>
            </a:r>
          </a:p>
          <a:p>
            <a:pPr lvl="2"/>
            <a:r>
              <a:rPr lang="en-US" dirty="0" smtClean="0"/>
              <a:t>CRS acts like DM-RS</a:t>
            </a:r>
          </a:p>
          <a:p>
            <a:pPr lvl="3"/>
            <a:r>
              <a:rPr lang="en-US" dirty="0" smtClean="0"/>
              <a:t>Cannot rely on interpolation of CRS across subframes</a:t>
            </a:r>
          </a:p>
          <a:p>
            <a:r>
              <a:rPr lang="en-US" dirty="0" smtClean="0"/>
              <a:t>If CRS based TMs is supported for LAA, performance </a:t>
            </a:r>
            <a:r>
              <a:rPr lang="en-US" dirty="0"/>
              <a:t>for CRS based TMs needs to be re-evaluated </a:t>
            </a:r>
            <a:r>
              <a:rPr lang="en-US" dirty="0" smtClean="0"/>
              <a:t>and changed in RAN4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3100" dirty="0"/>
              <a:t>If DMRS based TMs is supported for LAA, performance for DM-RS based TMs needs can be reused in RAN4</a:t>
            </a:r>
          </a:p>
          <a:p>
            <a:pPr marL="914400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80449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only TM10 like TM for LAA on the DL</a:t>
            </a:r>
          </a:p>
          <a:p>
            <a:pPr lvl="1"/>
            <a:r>
              <a:rPr lang="en-US" dirty="0" smtClean="0"/>
              <a:t>As a starting point the following transmission </a:t>
            </a:r>
            <a:r>
              <a:rPr lang="en-US" dirty="0"/>
              <a:t>scheme of PDSCH </a:t>
            </a:r>
            <a:r>
              <a:rPr lang="en-US" dirty="0" smtClean="0"/>
              <a:t>is assumed when scheduling with</a:t>
            </a:r>
          </a:p>
          <a:p>
            <a:pPr lvl="2"/>
            <a:r>
              <a:rPr lang="en-US" dirty="0" smtClean="0"/>
              <a:t>FFS: DCI </a:t>
            </a:r>
            <a:r>
              <a:rPr lang="en-US" dirty="0"/>
              <a:t>format </a:t>
            </a:r>
            <a:r>
              <a:rPr lang="en-US" dirty="0" smtClean="0"/>
              <a:t>1A</a:t>
            </a:r>
            <a:endParaRPr lang="en-US" dirty="0" smtClean="0"/>
          </a:p>
          <a:p>
            <a:pPr lvl="2"/>
            <a:r>
              <a:rPr lang="en-US" dirty="0" smtClean="0"/>
              <a:t>DCI format 2D</a:t>
            </a:r>
          </a:p>
          <a:p>
            <a:pPr lvl="3"/>
            <a:r>
              <a:rPr lang="en-GB" dirty="0"/>
              <a:t>Up to 8 layer transmission, ports 7-14 </a:t>
            </a:r>
            <a:r>
              <a:rPr lang="en-GB" dirty="0" smtClean="0"/>
              <a:t>or </a:t>
            </a:r>
            <a:r>
              <a:rPr lang="en-GB" dirty="0"/>
              <a:t>single-antenna port, port 7 or 8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87970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183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Transmission Modes for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 agreed WF from Ad-hoc meeting</dc:title>
  <dc:creator>Sorour Falahati</dc:creator>
  <cp:lastModifiedBy>Daniel Larsson</cp:lastModifiedBy>
  <cp:revision>26</cp:revision>
  <dcterms:created xsi:type="dcterms:W3CDTF">2015-04-16T08:24:44Z</dcterms:created>
  <dcterms:modified xsi:type="dcterms:W3CDTF">2015-04-23T15:15:51Z</dcterms:modified>
</cp:coreProperties>
</file>