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892480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Evaluation Assumptions for Multiuser Superposition Transmission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576064"/>
          </a:xfrm>
        </p:spPr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LGE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</a:t>
            </a:r>
            <a:r>
              <a:rPr lang="en-GB" altLang="ja-JP"/>
              <a:t>: </a:t>
            </a:r>
            <a:r>
              <a:rPr lang="en-GB" altLang="ja-JP" smtClean="0"/>
              <a:t>7.2.7.2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R1-152336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424936" cy="2160240"/>
          </a:xfrm>
        </p:spPr>
        <p:txBody>
          <a:bodyPr>
            <a:noAutofit/>
          </a:bodyPr>
          <a:lstStyle/>
          <a:p>
            <a:r>
              <a:rPr lang="en-US" altLang="ja-JP" dirty="0"/>
              <a:t>SU-MIMO is considered as the baseline performance at least for 2x2 configuration.</a:t>
            </a:r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/>
              <a:t>inter-cell interference suppression, MMSE-IRC is used</a:t>
            </a:r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/>
              <a:t>inter-stream interference suppression, FFS </a:t>
            </a:r>
            <a:endParaRPr lang="en-US" altLang="ja-JP" dirty="0" smtClean="0"/>
          </a:p>
          <a:p>
            <a:r>
              <a:rPr lang="en-US" altLang="ja-JP" dirty="0" smtClean="0"/>
              <a:t>The </a:t>
            </a:r>
            <a:r>
              <a:rPr lang="en-US" altLang="ja-JP" dirty="0"/>
              <a:t>same receivers for inter-cell interference suppression and for inter-stream interference suppression should be considered to both baseline and MUST.</a:t>
            </a:r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66738"/>
            <a:ext cx="8496944" cy="5112568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The following </a:t>
            </a:r>
            <a:r>
              <a:rPr lang="en-US" altLang="ja-JP" dirty="0"/>
              <a:t>receiver </a:t>
            </a:r>
            <a:r>
              <a:rPr lang="en-US" altLang="ja-JP" dirty="0" smtClean="0"/>
              <a:t>studied in Rel-12 </a:t>
            </a:r>
            <a:r>
              <a:rPr lang="en-US" altLang="ja-JP" dirty="0"/>
              <a:t>NAICS should </a:t>
            </a:r>
            <a:r>
              <a:rPr lang="en-US" altLang="ja-JP" dirty="0" smtClean="0"/>
              <a:t>be reused for </a:t>
            </a:r>
            <a:r>
              <a:rPr lang="en-US" altLang="ja-JP" dirty="0"/>
              <a:t>superposed UE’s </a:t>
            </a:r>
            <a:r>
              <a:rPr lang="en-US" altLang="ja-JP" dirty="0" smtClean="0"/>
              <a:t>interference </a:t>
            </a:r>
            <a:r>
              <a:rPr lang="en-US" altLang="ja-JP" dirty="0"/>
              <a:t>suppression as </a:t>
            </a:r>
            <a:r>
              <a:rPr lang="en-US" altLang="ja-JP" dirty="0" smtClean="0"/>
              <a:t>the starting point.</a:t>
            </a:r>
          </a:p>
          <a:p>
            <a:pPr lvl="1"/>
            <a:r>
              <a:rPr lang="en-US" altLang="ja-JP" dirty="0" smtClean="0"/>
              <a:t>For the CWIC,</a:t>
            </a:r>
          </a:p>
          <a:p>
            <a:pPr lvl="2"/>
            <a:r>
              <a:rPr lang="en-US" altLang="ja-JP" dirty="0" smtClean="0"/>
              <a:t>L2S mapping based on hard CWIC is used as the starting point.</a:t>
            </a:r>
          </a:p>
          <a:p>
            <a:pPr lvl="2"/>
            <a:r>
              <a:rPr lang="en-US" altLang="ja-JP" dirty="0" smtClean="0"/>
              <a:t>Assumptions including </a:t>
            </a:r>
            <a:r>
              <a:rPr lang="en-US" altLang="ja-JP" dirty="0"/>
              <a:t>r</a:t>
            </a:r>
            <a:r>
              <a:rPr lang="en-US" altLang="ja-JP" dirty="0" smtClean="0"/>
              <a:t>esource alignment between superposed UEs, detailed receiver assumptions and </a:t>
            </a:r>
            <a:r>
              <a:rPr lang="en-US" altLang="ja-JP" dirty="0"/>
              <a:t>rate matching alignment between superposed UEs</a:t>
            </a:r>
            <a:r>
              <a:rPr lang="en-US" altLang="ja-JP" dirty="0" smtClean="0"/>
              <a:t> should be provided by companies.</a:t>
            </a:r>
          </a:p>
          <a:p>
            <a:pPr lvl="2"/>
            <a:r>
              <a:rPr lang="en-US" altLang="ja-JP" dirty="0" smtClean="0"/>
              <a:t>The other assumptions, e.g.,  HARQ, channel estimation, etc., should be provided by each company.</a:t>
            </a:r>
            <a:endParaRPr lang="en-US" altLang="ja-JP" dirty="0"/>
          </a:p>
          <a:p>
            <a:pPr lvl="1"/>
            <a:r>
              <a:rPr lang="en-US" altLang="ja-JP" dirty="0"/>
              <a:t>For the </a:t>
            </a:r>
            <a:r>
              <a:rPr lang="en-US" altLang="ja-JP" dirty="0" smtClean="0"/>
              <a:t>symbol level IC such as R-ML,</a:t>
            </a:r>
            <a:endParaRPr lang="en-US" altLang="ja-JP" dirty="0"/>
          </a:p>
          <a:p>
            <a:pPr lvl="2"/>
            <a:r>
              <a:rPr lang="en-US" altLang="ja-JP" dirty="0" smtClean="0"/>
              <a:t>L2S mapping for multiuser superposition transmission should be further investigated.</a:t>
            </a:r>
            <a:endParaRPr lang="en-US" altLang="ja-JP" dirty="0"/>
          </a:p>
          <a:p>
            <a:pPr lvl="2"/>
            <a:r>
              <a:rPr lang="en-US" altLang="ja-JP" dirty="0"/>
              <a:t>Resource alignment between superposed UEs </a:t>
            </a:r>
            <a:r>
              <a:rPr lang="en-US" altLang="ja-JP" dirty="0" smtClean="0"/>
              <a:t>is not necessarily </a:t>
            </a:r>
            <a:r>
              <a:rPr lang="en-US" altLang="ja-JP" dirty="0"/>
              <a:t>assumed.</a:t>
            </a:r>
          </a:p>
          <a:p>
            <a:pPr lvl="2"/>
            <a:r>
              <a:rPr lang="en-US" altLang="ja-JP" dirty="0"/>
              <a:t>The other assumptions, e.g.,  HARQ, channel estimation, etc., should be provided by each company.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3115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218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Evaluation Assumptions for Multiuser Superposition Transmission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51</cp:revision>
  <dcterms:created xsi:type="dcterms:W3CDTF">2015-02-03T00:53:02Z</dcterms:created>
  <dcterms:modified xsi:type="dcterms:W3CDTF">2015-04-22T13:25:37Z</dcterms:modified>
</cp:coreProperties>
</file>