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1484785"/>
            <a:ext cx="8424936" cy="2115666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Way forward on evaluation for possible enhancements for OTDOA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56818"/>
            <a:ext cx="5076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#80bis	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sv-SE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Belgrade, Serbia, April 20 - 24, 2015</a:t>
            </a:r>
          </a:p>
        </p:txBody>
      </p:sp>
      <p:sp>
        <p:nvSpPr>
          <p:cNvPr id="7" name="矩形 6"/>
          <p:cNvSpPr/>
          <p:nvPr/>
        </p:nvSpPr>
        <p:spPr>
          <a:xfrm>
            <a:off x="7092280" y="0"/>
            <a:ext cx="2051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R1-152323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043608" y="3861048"/>
            <a:ext cx="67687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altLang="zh-CN" sz="3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Huawei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3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Hisilicon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Ericsson, Intel, Qualcomm, Nokia Networks</a:t>
            </a:r>
            <a:endParaRPr lang="zh-CN" altLang="en-US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352928" cy="850106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Proposals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1196752"/>
            <a:ext cx="8640960" cy="33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US" altLang="zh-CN" sz="2000" kern="100" dirty="0" smtClean="0">
                <a:latin typeface="Times New Roman"/>
                <a:ea typeface="Batang"/>
              </a:rPr>
              <a:t>Evaluations for possible enhancements for OTDOA include following candidates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2000" kern="100" dirty="0" smtClean="0">
                <a:latin typeface="Times New Roman"/>
                <a:ea typeface="Batang"/>
              </a:rPr>
              <a:t> Enhanced positioning reference signals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2000" kern="100" dirty="0" smtClean="0">
                <a:latin typeface="Times New Roman"/>
                <a:ea typeface="Batang"/>
              </a:rPr>
              <a:t>  More dense PRS in time domain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2000" kern="100" dirty="0" smtClean="0">
                <a:latin typeface="Times New Roman"/>
                <a:ea typeface="Batang"/>
              </a:rPr>
              <a:t>  New PRS pattern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2000" kern="100" dirty="0" smtClean="0">
                <a:latin typeface="Times New Roman"/>
                <a:ea typeface="Batang"/>
              </a:rPr>
              <a:t>  PRS transmission enhancements for the same PCI case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2000" kern="100" dirty="0" smtClean="0">
                <a:latin typeface="Times New Roman"/>
                <a:ea typeface="Batang"/>
              </a:rPr>
              <a:t> Enhanced RSTD measurements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2000" kern="100" dirty="0" smtClean="0">
                <a:latin typeface="Times New Roman"/>
                <a:ea typeface="Batang"/>
              </a:rPr>
              <a:t>  Reduce RSTD quantization error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2000" kern="100" dirty="0" smtClean="0">
                <a:latin typeface="Times New Roman"/>
                <a:ea typeface="Batang"/>
              </a:rPr>
              <a:t>  Measurement performance enhancements under Wide-band PRS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7744</TotalTime>
  <Words>80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evaluation for possible enhancements for OTDOA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Tangzhenfei</dc:creator>
  <cp:lastModifiedBy>t51861</cp:lastModifiedBy>
  <cp:revision>77</cp:revision>
  <dcterms:created xsi:type="dcterms:W3CDTF">2014-11-14T09:07:43Z</dcterms:created>
  <dcterms:modified xsi:type="dcterms:W3CDTF">2015-04-22T06:56:32Z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1429475894</vt:lpwstr>
  </property>
</Properties>
</file>