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5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enhancements on SRS capacity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</a:t>
            </a:r>
            <a:r>
              <a:rPr kumimoji="1" lang="en-US" altLang="ja-JP" dirty="0" smtClean="0"/>
              <a:t>, </a:t>
            </a:r>
            <a:r>
              <a:rPr lang="en-US" altLang="ja-JP" dirty="0" smtClean="0"/>
              <a:t>CATR,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CMCC, </a:t>
            </a:r>
            <a:r>
              <a:rPr lang="en-US" altLang="ja-JP" dirty="0" err="1" smtClean="0"/>
              <a:t>Huawei</a:t>
            </a:r>
            <a:r>
              <a:rPr lang="en-US" altLang="ja-JP" dirty="0" smtClean="0"/>
              <a:t>,</a:t>
            </a:r>
            <a:r>
              <a:rPr lang="en-GB" altLang="zh-CN" dirty="0" smtClean="0"/>
              <a:t> </a:t>
            </a:r>
            <a:r>
              <a:rPr lang="en-GB" altLang="zh-CN" dirty="0" err="1" smtClean="0"/>
              <a:t>HiSilicon</a:t>
            </a:r>
            <a:r>
              <a:rPr lang="en-US" altLang="ja-JP" dirty="0" smtClean="0"/>
              <a:t>, NTT DOCOMO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110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Meeting #</a:t>
            </a:r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80bis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x-none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Belgrade, Serbia, 20th - 24th April 2015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 </a:t>
            </a:r>
            <a:r>
              <a:rPr lang="en-GB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7.2.5.2.1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R1-152319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56584"/>
          </a:xfrm>
        </p:spPr>
        <p:txBody>
          <a:bodyPr>
            <a:normAutofit fontScale="55000" lnSpcReduction="20000"/>
          </a:bodyPr>
          <a:lstStyle/>
          <a:p>
            <a:pPr lvl="0">
              <a:buNone/>
            </a:pPr>
            <a:endParaRPr lang="en-GB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The following high level categories of potential CSI-RS and feedback enhancements have been agreed in RAN1#80:</a:t>
            </a:r>
          </a:p>
          <a:p>
            <a:pPr lvl="0">
              <a:buNone/>
            </a:pPr>
            <a:endParaRPr lang="en-GB" altLang="zh-CN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Potential CSI-RS and feedback enhancements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CSI-RS-based schemes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non-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CSI-RS-based schemes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schemes based on hybrid 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 and non-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non-codebook based CSI reporting for TDD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b="1" i="1" dirty="0" smtClean="0">
                <a:latin typeface="Times New Roman" pitchFamily="18" charset="0"/>
                <a:cs typeface="Times New Roman" pitchFamily="18" charset="0"/>
              </a:rPr>
              <a:t>Enhancements related to SRS</a:t>
            </a:r>
          </a:p>
          <a:p>
            <a:pPr lvl="0"/>
            <a:endParaRPr lang="en-GB" altLang="zh-CN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n-GB" altLang="zh-CN" sz="36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The following conclusions for SRS enhancements have been made:</a:t>
            </a:r>
          </a:p>
          <a:p>
            <a:pPr>
              <a:defRPr/>
            </a:pP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Increase number of combs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Extend SRS to more resources (e.g. DMRS or PUSCH resources)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3200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SRS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4Tx antenna switching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zh-CN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GB" altLang="zh-CN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39552" y="2132856"/>
          <a:ext cx="7634287" cy="2592290"/>
        </p:xfrm>
        <a:graphic>
          <a:graphicData uri="http://schemas.openxmlformats.org/drawingml/2006/table">
            <a:tbl>
              <a:tblPr/>
              <a:tblGrid>
                <a:gridCol w="1728787"/>
                <a:gridCol w="2305050"/>
                <a:gridCol w="1943100"/>
                <a:gridCol w="1657350"/>
              </a:tblGrid>
              <a:tr h="51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Source</a:t>
                      </a:r>
                      <a:endParaRPr kumimoji="1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SRS capacity enhancement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Gain on average cell SE or UPT  (bps/Hz)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Gain on 5% UPT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R1-152035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+mn-cs"/>
                        </a:rPr>
                        <a:t>2X capacity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+2%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+24%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R1-151985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4X capacity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+12%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+45%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R1-152159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2X capacity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+2%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+9%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R1-152197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2X capacity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+15%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+12%</a:t>
                      </a:r>
                      <a:endParaRPr kumimoji="1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4221088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GB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zh-CN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dirty="0" smtClean="0"/>
              <a:t>Note: these evaluations may be based on different scenarios/traffic models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Companies </a:t>
            </a:r>
            <a:r>
              <a:rPr lang="en-GB" altLang="zh-CN" dirty="0" smtClean="0"/>
              <a:t>are encouraged to bring </a:t>
            </a:r>
            <a:r>
              <a:rPr lang="en-GB" altLang="zh-CN" dirty="0" smtClean="0"/>
              <a:t>additional/</a:t>
            </a:r>
            <a:r>
              <a:rPr lang="en-GB" altLang="zh-CN" dirty="0" smtClean="0"/>
              <a:t>updated</a:t>
            </a:r>
            <a:r>
              <a:rPr lang="en-GB" altLang="zh-CN" dirty="0" smtClean="0"/>
              <a:t> evaluation </a:t>
            </a:r>
            <a:r>
              <a:rPr lang="en-GB" altLang="zh-CN" dirty="0" smtClean="0"/>
              <a:t>results for SRS </a:t>
            </a:r>
            <a:r>
              <a:rPr lang="en-GB" altLang="zh-CN" dirty="0" smtClean="0"/>
              <a:t>enhancements.</a:t>
            </a:r>
            <a:endParaRPr lang="en-US" altLang="zh-CN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dirty="0" smtClean="0"/>
              <a:t>Capture evaluation </a:t>
            </a:r>
            <a:r>
              <a:rPr lang="en-US" altLang="zh-CN" dirty="0" smtClean="0"/>
              <a:t>results with detailed description on the SRS enhancement schemes </a:t>
            </a:r>
            <a:r>
              <a:rPr lang="en-US" altLang="zh-CN" dirty="0" smtClean="0"/>
              <a:t>under the category of SRS enhancements in the TR</a:t>
            </a:r>
            <a:r>
              <a:rPr lang="en-US" altLang="zh-CN" dirty="0" smtClean="0"/>
              <a:t>.  How to capture is FFS.</a:t>
            </a:r>
            <a:endParaRPr lang="en-US" altLang="zh-CN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GB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1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1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1484784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ea typeface="宋体" charset="-122"/>
              </a:rPr>
              <a:t>Simulation results on SRS capacity enhancements submitted to RAN1#80bis: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6796</TotalTime>
  <Words>250</Words>
  <Application>Microsoft Office PowerPoint</Application>
  <PresentationFormat>全屏显示(4:3)</PresentationFormat>
  <Paragraphs>61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enhancements on SRS capacity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 enhancements</dc:title>
  <dc:creator>ZTE</dc:creator>
  <cp:lastModifiedBy>LI</cp:lastModifiedBy>
  <cp:revision>105</cp:revision>
  <dcterms:created xsi:type="dcterms:W3CDTF">2014-09-26T23:14:47Z</dcterms:created>
  <dcterms:modified xsi:type="dcterms:W3CDTF">2015-04-22T09:42:10Z</dcterms:modified>
</cp:coreProperties>
</file>