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PBCH 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Alcatel-Lucent, Alcatel-Lucent Shanghai Bell, IDC, LGE, Samsung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R1-152283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50007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April 20-24,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7.2.1.6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504056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PBCH coverage enhancement:</a:t>
            </a:r>
          </a:p>
          <a:p>
            <a:pPr lvl="1"/>
            <a:r>
              <a:rPr lang="en-US" sz="2400" dirty="0" smtClean="0"/>
              <a:t>Use option 3 or option 4; and</a:t>
            </a:r>
          </a:p>
          <a:p>
            <a:pPr lvl="1"/>
            <a:r>
              <a:rPr lang="en-US" sz="2400" dirty="0" smtClean="0"/>
              <a:t>Option 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53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PBCH CE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184</cp:revision>
  <dcterms:created xsi:type="dcterms:W3CDTF">2014-11-19T18:15:29Z</dcterms:created>
  <dcterms:modified xsi:type="dcterms:W3CDTF">2015-04-21T09:47:57Z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(3)SsipSPdiucCbr5wClSYfjWLF/LIwO47kfWixUYlmqnLf6lLRPFHq4tl4UgNszWc7fxc7+yPG
/7hiWH+YIUWd/ITcUAVvCCbbLxIHUa8wvOEIisbfyGrxJys0Frd+yG7+ht+/aJ2V0oLspBns
4UT0bbbc/Pp85Umtxw9lLtvzDfXoh7hwm3MaQdv/d5JVKYVe6mYNpachHf6ZF4g1ZwrfiTz/
kcKILT3I7qmk/jpHEA</vt:lpwstr>
  </property>
  <property fmtid="{D5CDD505-2E9C-101B-9397-08002B2CF9AE}" pid="3" name="_new_ms_pID_725431">
    <vt:lpwstr>2RLYPmt4gBXE0MNI1UHHHPD2YS8IIawnhledmO7YQjpSh+Fxjw4WF7
EXTSZP4edcYna7A+GoRpFHcqJR1iaMd+kZeXInzMZKdObMZV/hiYzujag1HGY4wfKeP+8XjR
YzzvDmoEDFm4LGjcO9Th0qwZxEkBu7tXe/EMxWJujuvZM1b/hiNaQ22YqaNU/IAU2/HwLKdr
9rAItz5yZn8PnsGz4B6ukKNcee+j74Xu3FyF</vt:lpwstr>
  </property>
  <property fmtid="{D5CDD505-2E9C-101B-9397-08002B2CF9AE}" pid="4" name="_new_ms_pID_725432">
    <vt:lpwstr>zQvB5fMXMDjIkTxAQovwGnzJf1TYdnanlfpj
9FeqjhxyRB2A7n+bWWv7GAs+uMbHJ3ZPbx7TkFZTTVkUySVkLXoEwuWSnNPAez1kWsFIUTle
M5YkiQ85OTQTUNFF3f4bS7xS/O7yLQtjxRq+RNmBnw8=</vt:lpwstr>
  </property>
  <property fmtid="{D5CDD505-2E9C-101B-9397-08002B2CF9AE}" pid="5" name="sflag">
    <vt:lpwstr>1429604758</vt:lpwstr>
  </property>
</Properties>
</file>