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76" y="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576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61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25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491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4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764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0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4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61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866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4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D84B4-998D-495F-A690-D58D1150AC65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B725-3E66-49FB-B767-CAA2676FE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10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DL-only LAA </a:t>
            </a:r>
            <a:r>
              <a:rPr lang="en-US" dirty="0" err="1" smtClean="0"/>
              <a:t>SCell</a:t>
            </a:r>
            <a:r>
              <a:rPr lang="en-US" dirty="0" smtClean="0"/>
              <a:t> HARQ timing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56084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Ericsson, Nokia Networks, CATT, Sharp, Samsung, NVIDIA, Kyocera, ETRI, ITL, ALU, ASB, </a:t>
            </a:r>
            <a:r>
              <a:rPr lang="en-US" dirty="0"/>
              <a:t>LG Electronics, </a:t>
            </a:r>
            <a:r>
              <a:rPr lang="en-US" dirty="0" smtClean="0"/>
              <a:t>Intel, KT, III, </a:t>
            </a:r>
            <a:r>
              <a:rPr lang="en-US" dirty="0" err="1" smtClean="0"/>
              <a:t>Interdigital</a:t>
            </a:r>
            <a:r>
              <a:rPr lang="en-US" dirty="0" smtClean="0"/>
              <a:t>, CATR, Motorola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48264" y="47667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R1-152280</a:t>
            </a:r>
            <a:endParaRPr lang="en-US" dirty="0" smtClean="0"/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67544" y="462384"/>
            <a:ext cx="4800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dirty="0">
                <a:latin typeface="Arial" charset="0"/>
              </a:rPr>
              <a:t>3GPP TSG RAN WG1 Meeting #80bis	</a:t>
            </a:r>
            <a:endParaRPr lang="zh-CN" altLang="zh-CN" sz="1800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Arial" charset="0"/>
              </a:rPr>
              <a:t>Belgrade, Serbia, 20th – 24</a:t>
            </a:r>
            <a:r>
              <a:rPr lang="en-US" altLang="zh-CN" sz="1800" baseline="30000" dirty="0">
                <a:latin typeface="Arial" charset="0"/>
              </a:rPr>
              <a:t>th</a:t>
            </a:r>
            <a:r>
              <a:rPr lang="en-US" altLang="zh-CN" sz="1800" dirty="0">
                <a:latin typeface="Arial" charset="0"/>
              </a:rPr>
              <a:t> April, 2015 </a:t>
            </a:r>
            <a:r>
              <a:rPr lang="en-US" altLang="ko-KR" sz="1800" dirty="0">
                <a:latin typeface="Arial" charset="0"/>
              </a:rPr>
              <a:t/>
            </a:r>
            <a:br>
              <a:rPr lang="en-US" altLang="ko-KR" sz="1800" dirty="0">
                <a:latin typeface="Arial" charset="0"/>
              </a:rPr>
            </a:br>
            <a:r>
              <a:rPr lang="en-US" altLang="ko-KR" sz="1800" dirty="0">
                <a:latin typeface="Arial" charset="0"/>
              </a:rPr>
              <a:t>Agenda item: </a:t>
            </a:r>
            <a:r>
              <a:rPr lang="en-US" altLang="ko-KR" sz="1800" dirty="0" smtClean="0">
                <a:latin typeface="Arial" charset="0"/>
              </a:rPr>
              <a:t>7.2.4.2</a:t>
            </a:r>
            <a:endParaRPr lang="ko-KR" altLang="en-US" sz="1800" dirty="0">
              <a:solidFill>
                <a:srgbClr val="FF0000"/>
              </a:solidFill>
              <a:latin typeface="Arial" charset="0"/>
            </a:endParaRPr>
          </a:p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charset="0"/>
              </a:rPr>
              <a:t>Document for: Decision</a:t>
            </a:r>
            <a:endParaRPr lang="ko-KR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66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At least for DL-only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The timing between the subframe </a:t>
            </a:r>
            <a:r>
              <a:rPr lang="en-US" dirty="0"/>
              <a:t>(w.r.t. </a:t>
            </a:r>
            <a:r>
              <a:rPr lang="en-US" dirty="0" err="1"/>
              <a:t>Pcell</a:t>
            </a:r>
            <a:r>
              <a:rPr lang="en-US" dirty="0"/>
              <a:t> subframe timing) in which a </a:t>
            </a:r>
            <a:r>
              <a:rPr lang="en-US" dirty="0" smtClean="0"/>
              <a:t>LAA PDSCH transmission ends and the </a:t>
            </a:r>
            <a:r>
              <a:rPr lang="en-US" dirty="0" err="1" smtClean="0"/>
              <a:t>subframe</a:t>
            </a:r>
            <a:r>
              <a:rPr lang="en-US" dirty="0" smtClean="0"/>
              <a:t> in which the corresponding HARQ-ACK feedback is transmitted follows the DL HARQ-ACK timing based on existing FDD-FDD and TDD-FDD CA spec assuming that the </a:t>
            </a:r>
            <a:r>
              <a:rPr lang="en-US" dirty="0"/>
              <a:t>LAA </a:t>
            </a:r>
            <a:r>
              <a:rPr lang="en-US" dirty="0" err="1" smtClean="0"/>
              <a:t>SCell</a:t>
            </a:r>
            <a:r>
              <a:rPr lang="en-US" dirty="0" smtClean="0"/>
              <a:t> </a:t>
            </a:r>
            <a:r>
              <a:rPr lang="en-US" dirty="0"/>
              <a:t>is </a:t>
            </a:r>
            <a:r>
              <a:rPr lang="en-US" dirty="0" smtClean="0"/>
              <a:t>an </a:t>
            </a:r>
            <a:r>
              <a:rPr lang="en-US" dirty="0"/>
              <a:t>FDD </a:t>
            </a:r>
            <a:r>
              <a:rPr lang="en-US" dirty="0" err="1" smtClean="0"/>
              <a:t>Scell</a:t>
            </a:r>
            <a:endParaRPr lang="en-US" dirty="0" smtClean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sz="2200" dirty="0" smtClean="0"/>
              <a:t>* Note </a:t>
            </a:r>
            <a:r>
              <a:rPr lang="en-US" sz="2200" dirty="0"/>
              <a:t>that this does not exclude the further discussion on the HARQ timing for multi-</a:t>
            </a:r>
            <a:r>
              <a:rPr lang="en-US" sz="2200" dirty="0" err="1"/>
              <a:t>subframe</a:t>
            </a:r>
            <a:r>
              <a:rPr lang="en-US" sz="2200" dirty="0"/>
              <a:t>/cross-</a:t>
            </a:r>
            <a:r>
              <a:rPr lang="en-US" sz="2200" dirty="0" err="1"/>
              <a:t>subframe</a:t>
            </a:r>
            <a:r>
              <a:rPr lang="en-US" sz="2200" dirty="0"/>
              <a:t> scheduling if multi-</a:t>
            </a:r>
            <a:r>
              <a:rPr lang="en-US" sz="2200" dirty="0" err="1"/>
              <a:t>subframe</a:t>
            </a:r>
            <a:r>
              <a:rPr lang="en-US" sz="2200" dirty="0"/>
              <a:t>/cross-</a:t>
            </a:r>
            <a:r>
              <a:rPr lang="en-US" sz="2200" dirty="0" err="1"/>
              <a:t>subframe</a:t>
            </a:r>
            <a:r>
              <a:rPr lang="en-US" sz="2200" dirty="0"/>
              <a:t> scheduling is to be considered.</a:t>
            </a: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24849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</TotalTime>
  <Words>136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DL-only LAA SCell HARQ timing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handling</dc:title>
  <dc:creator>Daniel Larsson</dc:creator>
  <cp:lastModifiedBy>Yu Yang A</cp:lastModifiedBy>
  <cp:revision>50</cp:revision>
  <dcterms:created xsi:type="dcterms:W3CDTF">2015-03-24T21:33:02Z</dcterms:created>
  <dcterms:modified xsi:type="dcterms:W3CDTF">2015-04-21T11:17:16Z</dcterms:modified>
</cp:coreProperties>
</file>