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1484785"/>
            <a:ext cx="7990656" cy="2115666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Way forward on possible enhancements for OTDOA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56818"/>
            <a:ext cx="50760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#80	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Athens, Greece, February 9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13, 2015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24328" y="0"/>
            <a:ext cx="16196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R1-15XXXX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1043608" y="3861048"/>
            <a:ext cx="67687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altLang="zh-CN" sz="3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Huawei</a:t>
            </a:r>
            <a:r>
              <a:rPr lang="en-US" altLang="zh-CN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3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Hisilicon</a:t>
            </a:r>
            <a:r>
              <a:rPr lang="en-US" altLang="zh-CN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Ericsson</a:t>
            </a:r>
            <a:r>
              <a:rPr lang="en-US" altLang="zh-CN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Nokia Networks, Nokia </a:t>
            </a:r>
            <a:r>
              <a:rPr lang="en-US" altLang="zh-CN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Corporation</a:t>
            </a:r>
            <a:endParaRPr lang="zh-CN" altLang="en-US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352928" cy="850106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Proposals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95536" y="1215550"/>
            <a:ext cx="8568952" cy="451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en-US" altLang="zh-CN" kern="100" dirty="0" smtClean="0">
                <a:latin typeface="Times New Roman"/>
                <a:ea typeface="Batang"/>
              </a:rPr>
              <a:t>Study further on OTDOA enhancements for indoor positioning. The options include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kern="100" dirty="0" smtClean="0">
                <a:latin typeface="Times New Roman"/>
                <a:ea typeface="Batang"/>
              </a:rPr>
              <a:t> Enhanced Positioning reference signals (PRS)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kern="100" dirty="0" smtClean="0">
                <a:latin typeface="Times New Roman"/>
                <a:ea typeface="Batang"/>
              </a:rPr>
              <a:t> More dense PRS in time domain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kern="100" dirty="0" smtClean="0">
                <a:latin typeface="Times New Roman"/>
                <a:ea typeface="Batang"/>
              </a:rPr>
              <a:t> New </a:t>
            </a:r>
            <a:r>
              <a:rPr lang="en-US" altLang="zh-CN" kern="100" dirty="0" smtClean="0">
                <a:latin typeface="Times New Roman"/>
                <a:ea typeface="Batang"/>
              </a:rPr>
              <a:t>PRS, </a:t>
            </a:r>
            <a:r>
              <a:rPr lang="en-US" altLang="zh-CN" kern="100" dirty="0" smtClean="0">
                <a:latin typeface="Times New Roman"/>
                <a:ea typeface="Batang"/>
              </a:rPr>
              <a:t>e.g. new PRS pattern, legacy PRS with CRS, DRS and etc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kern="100" dirty="0" smtClean="0">
                <a:latin typeface="Times New Roman"/>
                <a:ea typeface="Batang"/>
              </a:rPr>
              <a:t> PRS or PRS-alike transmission in un-license band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kern="100" dirty="0" smtClean="0">
                <a:latin typeface="Times New Roman"/>
                <a:ea typeface="Batang"/>
              </a:rPr>
              <a:t> PRS beacon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kern="100" dirty="0" smtClean="0">
                <a:latin typeface="Times New Roman"/>
                <a:ea typeface="Batang"/>
              </a:rPr>
              <a:t> More than 20MHz PRS for contiguous CA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kern="100" dirty="0" smtClean="0">
                <a:latin typeface="Times New Roman"/>
                <a:ea typeface="Batang"/>
              </a:rPr>
              <a:t> Enhanced </a:t>
            </a:r>
            <a:r>
              <a:rPr lang="en-US" altLang="zh-CN" kern="100" dirty="0" smtClean="0">
                <a:latin typeface="Times New Roman"/>
                <a:ea typeface="Batang"/>
              </a:rPr>
              <a:t>RSTD measurements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kern="100" dirty="0" smtClean="0">
                <a:latin typeface="Times New Roman"/>
                <a:ea typeface="Batang"/>
              </a:rPr>
              <a:t> Reduce RSTD quantization error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kern="100" dirty="0" smtClean="0">
                <a:latin typeface="Times New Roman"/>
                <a:ea typeface="Batang"/>
              </a:rPr>
              <a:t> Enhanced RSTD measurement procedure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kern="100" dirty="0" smtClean="0">
                <a:latin typeface="Times New Roman"/>
                <a:ea typeface="Batang"/>
              </a:rPr>
              <a:t> Enhanced RSTD measurement requirement for wider band PRS, e.g. 15MHz, 20MHz PRS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6418</TotalTime>
  <Words>121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Way forward on possible enhancements for OTDOA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Tangzhenfei</dc:creator>
  <cp:lastModifiedBy>t51861</cp:lastModifiedBy>
  <cp:revision>46</cp:revision>
  <dcterms:created xsi:type="dcterms:W3CDTF">2014-11-14T09:07:43Z</dcterms:created>
  <dcterms:modified xsi:type="dcterms:W3CDTF">2015-02-11T08:58:08Z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1423637008</vt:lpwstr>
  </property>
</Properties>
</file>