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95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VoIP Traffic Model for LAA evaluation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Intel, </a:t>
            </a:r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4868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R1-150815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09246"/>
            <a:ext cx="3822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TSG-RAN WG1 Meeting #80</a:t>
            </a:r>
          </a:p>
          <a:p>
            <a:r>
              <a:rPr lang="en-US" dirty="0" smtClean="0"/>
              <a:t>Athens, Greece, 9</a:t>
            </a:r>
            <a:r>
              <a:rPr lang="en-US" baseline="30000" dirty="0" smtClean="0"/>
              <a:t>th</a:t>
            </a:r>
            <a:r>
              <a:rPr lang="en-US" dirty="0" smtClean="0"/>
              <a:t>-13</a:t>
            </a:r>
            <a:r>
              <a:rPr lang="en-US" baseline="30000" dirty="0" smtClean="0"/>
              <a:t>th</a:t>
            </a:r>
            <a:r>
              <a:rPr lang="en-US" dirty="0" smtClean="0"/>
              <a:t> February 2015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484784"/>
            <a:ext cx="239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Document for: Decision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 7.2.3.3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 for VoIP Traffic Model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2404864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Additional assumptions to the DL only traffic case:</a:t>
            </a:r>
          </a:p>
          <a:p>
            <a:pPr lvl="1"/>
            <a:r>
              <a:rPr lang="en-US" altLang="zh-CN" sz="2000" dirty="0"/>
              <a:t>When the mixed traffic (i.e., FTP + VoIP) is evaluated in the case of both DL and UL traffic: </a:t>
            </a:r>
          </a:p>
          <a:p>
            <a:pPr lvl="2"/>
            <a:r>
              <a:rPr lang="en-US" sz="2000" dirty="0" smtClean="0"/>
              <a:t>The </a:t>
            </a:r>
            <a:r>
              <a:rPr lang="en-US" sz="2000" dirty="0"/>
              <a:t>voice activity of the </a:t>
            </a:r>
            <a:r>
              <a:rPr lang="en-US" sz="2000" dirty="0" smtClean="0"/>
              <a:t>VoIP users </a:t>
            </a:r>
            <a:r>
              <a:rPr lang="en-US" sz="2000" dirty="0"/>
              <a:t>is 50% </a:t>
            </a:r>
            <a:r>
              <a:rPr lang="en-US" sz="2000" dirty="0" smtClean="0"/>
              <a:t>for both DL </a:t>
            </a:r>
            <a:r>
              <a:rPr lang="en-US" sz="2000" dirty="0"/>
              <a:t>and </a:t>
            </a:r>
            <a:r>
              <a:rPr lang="en-US" sz="2000" dirty="0" smtClean="0"/>
              <a:t>UL.</a:t>
            </a:r>
            <a:endParaRPr lang="en-US" altLang="zh-CN" sz="2000" dirty="0" smtClean="0"/>
          </a:p>
          <a:p>
            <a:pPr lvl="2"/>
            <a:r>
              <a:rPr lang="en-US" altLang="zh-CN" sz="2000" dirty="0" smtClean="0"/>
              <a:t>For each VoIP user, On and Off periods of length </a:t>
            </a:r>
            <a:r>
              <a:rPr lang="en-US" altLang="zh-CN" sz="2000" dirty="0" smtClean="0"/>
              <a:t>X (e.g., X = 5) </a:t>
            </a:r>
            <a:r>
              <a:rPr lang="en-US" altLang="zh-CN" sz="2000" dirty="0" smtClean="0"/>
              <a:t>second alternates with each other in such a way that both DL and UL are not active at the same </a:t>
            </a:r>
            <a:r>
              <a:rPr lang="en-US" altLang="zh-CN" sz="2000" dirty="0" smtClean="0"/>
              <a:t>time.</a:t>
            </a:r>
          </a:p>
          <a:p>
            <a:pPr lvl="3"/>
            <a:r>
              <a:rPr lang="en-US" altLang="zh-CN" sz="1800" dirty="0" smtClean="0"/>
              <a:t>An example for X = 5 is given in </a:t>
            </a:r>
            <a:r>
              <a:rPr lang="en-US" altLang="zh-CN" sz="1800" dirty="0" smtClean="0"/>
              <a:t>the figure </a:t>
            </a:r>
            <a:r>
              <a:rPr lang="en-US" altLang="zh-CN" sz="1800" dirty="0" smtClean="0"/>
              <a:t>below. </a:t>
            </a:r>
            <a:endParaRPr lang="en-US" altLang="zh-CN" sz="1800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397054"/>
              </p:ext>
            </p:extLst>
          </p:nvPr>
        </p:nvGraphicFramePr>
        <p:xfrm>
          <a:off x="893075" y="3933056"/>
          <a:ext cx="7207317" cy="2520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Visio" r:id="rId3" imgW="6184982" imgH="2091186" progId="Visio.Drawing.11">
                  <p:embed/>
                </p:oleObj>
              </mc:Choice>
              <mc:Fallback>
                <p:oleObj name="Visio" r:id="rId3" imgW="6184982" imgH="209118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3075" y="3933056"/>
                        <a:ext cx="7207317" cy="2520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 for VoIP Traffic Model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36504"/>
          </a:xfrm>
        </p:spPr>
        <p:txBody>
          <a:bodyPr>
            <a:noAutofit/>
          </a:bodyPr>
          <a:lstStyle/>
          <a:p>
            <a:pPr lvl="1"/>
            <a:r>
              <a:rPr lang="en-US" altLang="zh-CN" sz="2400" dirty="0"/>
              <a:t>Performance </a:t>
            </a:r>
            <a:r>
              <a:rPr lang="en-US" altLang="zh-CN" sz="2400" dirty="0" smtClean="0"/>
              <a:t>metric</a:t>
            </a:r>
          </a:p>
          <a:p>
            <a:pPr lvl="2"/>
            <a:r>
              <a:rPr lang="en-US" altLang="zh-CN" sz="2000" dirty="0" smtClean="0"/>
              <a:t>In </a:t>
            </a:r>
            <a:r>
              <a:rPr lang="en-US" altLang="zh-CN" sz="2000" dirty="0"/>
              <a:t>the case of both DL and UL </a:t>
            </a:r>
            <a:r>
              <a:rPr lang="en-US" altLang="zh-CN" sz="2000" dirty="0" smtClean="0"/>
              <a:t>traffic, </a:t>
            </a:r>
            <a:r>
              <a:rPr lang="en-GB" sz="2000" dirty="0" smtClean="0"/>
              <a:t>98%ile </a:t>
            </a:r>
            <a:r>
              <a:rPr lang="en-GB" sz="2000" dirty="0"/>
              <a:t>latency </a:t>
            </a:r>
            <a:r>
              <a:rPr lang="en-GB" sz="2000" dirty="0" smtClean="0"/>
              <a:t>is measured independently for DL and </a:t>
            </a:r>
            <a:r>
              <a:rPr lang="en-GB" sz="2000" dirty="0" smtClean="0"/>
              <a:t>UL</a:t>
            </a:r>
            <a:r>
              <a:rPr lang="en-GB" sz="2000" dirty="0" smtClean="0"/>
              <a:t>.</a:t>
            </a:r>
          </a:p>
          <a:p>
            <a:pPr lvl="2"/>
            <a:r>
              <a:rPr lang="en-GB" sz="2000" dirty="0"/>
              <a:t>If </a:t>
            </a:r>
            <a:r>
              <a:rPr lang="en-GB" sz="2000" dirty="0" smtClean="0"/>
              <a:t>98%ile </a:t>
            </a:r>
            <a:r>
              <a:rPr lang="en-GB" sz="2000" dirty="0"/>
              <a:t>latency of </a:t>
            </a:r>
            <a:r>
              <a:rPr lang="en-GB" sz="2000" dirty="0" smtClean="0"/>
              <a:t>DL is greater than 50ms, the user is declared to be in outage for DL. </a:t>
            </a:r>
          </a:p>
          <a:p>
            <a:pPr lvl="3"/>
            <a:r>
              <a:rPr lang="en-GB" sz="1800" dirty="0"/>
              <a:t>The percentage of outage VoIP users for </a:t>
            </a:r>
            <a:r>
              <a:rPr lang="en-GB" sz="1800" dirty="0" smtClean="0"/>
              <a:t>DL </a:t>
            </a:r>
            <a:r>
              <a:rPr lang="en-GB" sz="1800" dirty="0"/>
              <a:t>should be reported.</a:t>
            </a:r>
            <a:endParaRPr lang="en-GB" sz="1800" dirty="0" smtClean="0"/>
          </a:p>
          <a:p>
            <a:pPr lvl="2"/>
            <a:r>
              <a:rPr lang="en-GB" sz="2000" dirty="0"/>
              <a:t>If 98%ile latency of </a:t>
            </a:r>
            <a:r>
              <a:rPr lang="en-GB" sz="2000" dirty="0" smtClean="0"/>
              <a:t>UL </a:t>
            </a:r>
            <a:r>
              <a:rPr lang="en-GB" sz="2000" dirty="0"/>
              <a:t>is greater than 50ms, the user is declared to be in outage for </a:t>
            </a:r>
            <a:r>
              <a:rPr lang="en-GB" sz="2000" dirty="0" smtClean="0"/>
              <a:t>UL.</a:t>
            </a:r>
          </a:p>
          <a:p>
            <a:pPr lvl="3"/>
            <a:r>
              <a:rPr lang="en-GB" sz="1800" dirty="0"/>
              <a:t>The percentage of outage VoIP users for </a:t>
            </a:r>
            <a:r>
              <a:rPr lang="en-GB" sz="1800" dirty="0" smtClean="0"/>
              <a:t>UL </a:t>
            </a:r>
            <a:r>
              <a:rPr lang="en-GB" sz="1800" dirty="0"/>
              <a:t>should be reported</a:t>
            </a:r>
            <a:r>
              <a:rPr lang="en-GB" sz="1800" dirty="0" smtClean="0"/>
              <a:t>.</a:t>
            </a:r>
          </a:p>
          <a:p>
            <a:pPr lvl="2"/>
            <a:r>
              <a:rPr lang="en-GB" sz="2000" dirty="0" smtClean="0"/>
              <a:t> </a:t>
            </a:r>
            <a:r>
              <a:rPr lang="en-GB" sz="2000" dirty="0"/>
              <a:t>If </a:t>
            </a:r>
            <a:r>
              <a:rPr lang="en-GB" sz="2000" dirty="0" smtClean="0"/>
              <a:t>max(98%ile </a:t>
            </a:r>
            <a:r>
              <a:rPr lang="en-GB" sz="2000" dirty="0"/>
              <a:t>latency </a:t>
            </a:r>
            <a:r>
              <a:rPr lang="en-GB" sz="2000" dirty="0" smtClean="0"/>
              <a:t>of </a:t>
            </a:r>
            <a:r>
              <a:rPr lang="en-GB" sz="2000" dirty="0"/>
              <a:t>DL, 98%ile latency of U</a:t>
            </a:r>
            <a:r>
              <a:rPr lang="en-GB" sz="2000" dirty="0" smtClean="0"/>
              <a:t>L) </a:t>
            </a:r>
            <a:r>
              <a:rPr lang="en-GB" sz="2000" dirty="0" smtClean="0"/>
              <a:t>is </a:t>
            </a:r>
            <a:r>
              <a:rPr lang="en-GB" sz="2000" dirty="0" smtClean="0"/>
              <a:t>greater than 50ms, the user is declared to be in outage. </a:t>
            </a:r>
            <a:endParaRPr lang="en-GB" sz="2000" dirty="0" smtClean="0"/>
          </a:p>
          <a:p>
            <a:pPr lvl="3"/>
            <a:r>
              <a:rPr lang="en-GB" sz="1800" dirty="0" smtClean="0"/>
              <a:t>The </a:t>
            </a:r>
            <a:r>
              <a:rPr lang="en-GB" sz="1800" dirty="0" smtClean="0"/>
              <a:t>percentage of outage VoIP </a:t>
            </a:r>
            <a:r>
              <a:rPr lang="en-GB" sz="1800" dirty="0" smtClean="0"/>
              <a:t>users should </a:t>
            </a:r>
            <a:r>
              <a:rPr lang="en-GB" sz="1800" dirty="0" smtClean="0"/>
              <a:t>be reported. </a:t>
            </a:r>
            <a:endParaRPr lang="en-US" altLang="zh-CN" sz="1600" dirty="0"/>
          </a:p>
          <a:p>
            <a:pPr lvl="1"/>
            <a:endParaRPr lang="en-US" sz="2400" dirty="0"/>
          </a:p>
          <a:p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2070217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273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Visio</vt:lpstr>
      <vt:lpstr>WF on VoIP Traffic Model for LAA evaluation</vt:lpstr>
      <vt:lpstr>Proposal for VoIP Traffic Model (1/2)</vt:lpstr>
      <vt:lpstr>Proposal for VoIP Traffic Model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Buffer Occupancy range for different traffic load for LAA evaluation</dc:title>
  <dc:creator>eddy.kwon@intel.com</dc:creator>
  <cp:lastModifiedBy>Kwon, Eddy</cp:lastModifiedBy>
  <cp:revision>57</cp:revision>
  <dcterms:created xsi:type="dcterms:W3CDTF">2015-02-09T15:32:33Z</dcterms:created>
  <dcterms:modified xsi:type="dcterms:W3CDTF">2015-02-10T10:24:14Z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1423507830</vt:lpwstr>
  </property>
</Properties>
</file>