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initial signal transmission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 smtClean="0"/>
              <a:t>Huawei, </a:t>
            </a:r>
            <a:r>
              <a:rPr lang="en-US" altLang="zh-CN" dirty="0" err="1" smtClean="0"/>
              <a:t>Hisilicon</a:t>
            </a:r>
            <a:r>
              <a:rPr lang="en-US" altLang="zh-CN" dirty="0" smtClean="0"/>
              <a:t>, Sharp, Alcatel-Lucent,  Alcatel-Lucent Shanghai Bell, Panasonic,  Qualcomm, NTT DOCOMO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241757"/>
            <a:ext cx="821410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#80						R1-150930</a:t>
            </a:r>
            <a:endParaRPr kumimoji="0" lang="en-US" altLang="zh-CN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Athens, Greece, 9th </a:t>
            </a:r>
            <a:r>
              <a:rPr kumimoji="0" lang="en-GB" altLang="zh-CN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GB" altLang="zh-CN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13th February 2015</a:t>
            </a:r>
            <a:endParaRPr kumimoji="0" lang="en-GB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-36851"/>
            <a:ext cx="1958054" cy="530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49102" tIns="45720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GB" altLang="zh-CN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7.2.3.3</a:t>
            </a:r>
            <a:endParaRPr kumimoji="0" lang="en-GB" altLang="zh-CN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GB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dirty="0" smtClean="0"/>
              <a:t>An initial signal can be transmitted </a:t>
            </a:r>
            <a:r>
              <a:rPr lang="en-US" altLang="zh-CN" dirty="0" smtClean="0"/>
              <a:t>at the</a:t>
            </a:r>
            <a:r>
              <a:rPr lang="en-US" altLang="zh-CN" dirty="0" smtClean="0"/>
              <a:t> </a:t>
            </a:r>
            <a:r>
              <a:rPr lang="en-US" altLang="zh-CN" dirty="0" smtClean="0"/>
              <a:t>start of the transmission of </a:t>
            </a:r>
            <a:r>
              <a:rPr lang="en-US" altLang="zh-CN" dirty="0" err="1" smtClean="0"/>
              <a:t>eNB</a:t>
            </a:r>
            <a:r>
              <a:rPr lang="en-US" altLang="zh-CN" dirty="0" smtClean="0"/>
              <a:t> </a:t>
            </a:r>
            <a:endParaRPr lang="en-US" altLang="zh-CN" dirty="0" smtClean="0"/>
          </a:p>
          <a:p>
            <a:r>
              <a:rPr lang="en-US" altLang="zh-CN" dirty="0" smtClean="0"/>
              <a:t>The functionalities </a:t>
            </a:r>
            <a:r>
              <a:rPr lang="en-US" altLang="zh-CN" dirty="0" smtClean="0"/>
              <a:t>provided by</a:t>
            </a:r>
            <a:r>
              <a:rPr lang="en-US" altLang="zh-CN" dirty="0" smtClean="0"/>
              <a:t> </a:t>
            </a:r>
            <a:r>
              <a:rPr lang="en-US" altLang="zh-CN" dirty="0" smtClean="0"/>
              <a:t>the initial signal </a:t>
            </a:r>
            <a:r>
              <a:rPr lang="en-US" altLang="zh-CN" dirty="0" smtClean="0"/>
              <a:t>could</a:t>
            </a:r>
            <a:r>
              <a:rPr lang="en-US" altLang="zh-CN" dirty="0" smtClean="0"/>
              <a:t> </a:t>
            </a:r>
            <a:r>
              <a:rPr lang="en-US" altLang="zh-CN" dirty="0" smtClean="0"/>
              <a:t>include the following</a:t>
            </a:r>
          </a:p>
          <a:p>
            <a:pPr lvl="1"/>
            <a:r>
              <a:rPr lang="en-US" altLang="zh-CN" dirty="0" smtClean="0"/>
              <a:t>Reserve the </a:t>
            </a:r>
            <a:r>
              <a:rPr lang="en-US" altLang="zh-CN" dirty="0" smtClean="0"/>
              <a:t>channel</a:t>
            </a:r>
          </a:p>
          <a:p>
            <a:pPr lvl="1"/>
            <a:r>
              <a:rPr lang="en-US" altLang="zh-CN" dirty="0" smtClean="0"/>
              <a:t>AGC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Fine time/frequency synchronization </a:t>
            </a:r>
          </a:p>
          <a:p>
            <a:pPr lvl="1"/>
            <a:r>
              <a:rPr lang="en-US" altLang="zh-CN" dirty="0" smtClean="0"/>
              <a:t>Detection of LAA transmission from </a:t>
            </a:r>
            <a:r>
              <a:rPr lang="en-US" altLang="zh-CN" dirty="0" err="1" smtClean="0"/>
              <a:t>eNB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Cell identification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Other functions if </a:t>
            </a:r>
            <a:r>
              <a:rPr lang="en-US" altLang="zh-CN" dirty="0" smtClean="0"/>
              <a:t>necessary are not precluded</a:t>
            </a:r>
          </a:p>
          <a:p>
            <a:r>
              <a:rPr lang="en-US" altLang="zh-CN" dirty="0" smtClean="0"/>
              <a:t>Note: The above functionalities can be provided by other signals/messages during the LAA transmission</a:t>
            </a:r>
            <a:endParaRPr lang="en-US" altLang="zh-CN" dirty="0" smtClean="0"/>
          </a:p>
          <a:p>
            <a:pPr lvl="2"/>
            <a:endParaRPr lang="en-US" altLang="zh-CN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971600" y="6381328"/>
            <a:ext cx="5320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* Terminology of initial signal can be further discussed.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Duration of initial signal </a:t>
            </a:r>
            <a:r>
              <a:rPr lang="en-US" altLang="zh-CN" dirty="0" smtClean="0"/>
              <a:t>can be</a:t>
            </a:r>
            <a:r>
              <a:rPr lang="en-US" altLang="zh-CN" dirty="0" smtClean="0"/>
              <a:t> </a:t>
            </a:r>
            <a:r>
              <a:rPr lang="en-US" altLang="zh-CN" dirty="0" smtClean="0"/>
              <a:t>variable</a:t>
            </a:r>
          </a:p>
          <a:p>
            <a:pPr lvl="1"/>
            <a:r>
              <a:rPr lang="en-US" altLang="zh-CN" dirty="0" smtClean="0"/>
              <a:t>It can occupy the channel for a fraction of an OFDM symbol, or </a:t>
            </a:r>
            <a:r>
              <a:rPr lang="en-GB" altLang="zh-CN" dirty="0" smtClean="0"/>
              <a:t>one or more OFDM symbols plus a fraction of an OFDM symbol</a:t>
            </a:r>
          </a:p>
          <a:p>
            <a:pPr>
              <a:buNone/>
            </a:pPr>
            <a:endParaRPr lang="zh-CN" altLang="zh-CN" dirty="0" smtClean="0"/>
          </a:p>
          <a:p>
            <a:endParaRPr lang="en-US" altLang="zh-CN" dirty="0" smtClean="0"/>
          </a:p>
          <a:p>
            <a:pPr lvl="1"/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140</Words>
  <Application>Microsoft Office PowerPoint</Application>
  <PresentationFormat>全屏显示(4:3)</PresentationFormat>
  <Paragraphs>20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initial signal transmission</vt:lpstr>
      <vt:lpstr>Proposal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initial signal transmission</dc:title>
  <dc:creator>Xiayuan (XiaYuan, WN)</dc:creator>
  <cp:lastModifiedBy>Huawei</cp:lastModifiedBy>
  <cp:revision>51</cp:revision>
  <dcterms:created xsi:type="dcterms:W3CDTF">2015-02-12T19:54:20Z</dcterms:created>
  <dcterms:modified xsi:type="dcterms:W3CDTF">2015-02-13T09:00:53Z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1423810209</vt:lpwstr>
  </property>
</Properties>
</file>