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02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discontinuous transmission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Samsung, </a:t>
            </a:r>
            <a:r>
              <a:rPr lang="en-US" dirty="0" smtClean="0"/>
              <a:t>NTT DOCOMO, Kyocera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18864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#80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50928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February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</a:t>
            </a:r>
            <a:r>
              <a:rPr lang="en-US" altLang="ko-KR"/>
              <a:t>: </a:t>
            </a:r>
            <a:r>
              <a:rPr lang="en-US" altLang="ko-KR" smtClean="0"/>
              <a:t>7.2.3.3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328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r>
              <a:rPr lang="en-US" sz="1800" dirty="0" smtClean="0"/>
              <a:t>Capture the following content in the section on discontinuous transmission in the TR 36.889:</a:t>
            </a:r>
          </a:p>
          <a:p>
            <a:pPr lvl="1"/>
            <a:r>
              <a:rPr lang="en-US" sz="1600" dirty="0" smtClean="0"/>
              <a:t>One or more signals </a:t>
            </a:r>
            <a:r>
              <a:rPr lang="en-US" sz="1600" dirty="0" smtClean="0"/>
              <a:t>can be transmitted </a:t>
            </a:r>
            <a:r>
              <a:rPr lang="en-US" sz="1600" dirty="0" smtClean="0"/>
              <a:t>from </a:t>
            </a:r>
            <a:r>
              <a:rPr lang="en-US" sz="1600" dirty="0" smtClean="0"/>
              <a:t>the beginning of a downlink transmission that can provide support </a:t>
            </a:r>
            <a:r>
              <a:rPr lang="en-US" sz="1600" dirty="0" smtClean="0"/>
              <a:t>for </a:t>
            </a:r>
            <a:r>
              <a:rPr lang="en-US" sz="1600" dirty="0" smtClean="0"/>
              <a:t>the following functionalities</a:t>
            </a:r>
          </a:p>
          <a:p>
            <a:pPr lvl="2"/>
            <a:r>
              <a:rPr lang="en-US" sz="1200" dirty="0" smtClean="0"/>
              <a:t>AGC setting</a:t>
            </a:r>
            <a:endParaRPr lang="en-US" sz="1200" dirty="0" smtClean="0"/>
          </a:p>
          <a:p>
            <a:pPr lvl="2"/>
            <a:r>
              <a:rPr lang="en-US" sz="1200" dirty="0" smtClean="0"/>
              <a:t>Channel reservation</a:t>
            </a:r>
          </a:p>
          <a:p>
            <a:pPr lvl="1"/>
            <a:r>
              <a:rPr lang="en-US" sz="1600" dirty="0"/>
              <a:t>One or more signals can be transmitted </a:t>
            </a:r>
            <a:r>
              <a:rPr lang="en-US" sz="1600" dirty="0" smtClean="0"/>
              <a:t>in a </a:t>
            </a:r>
            <a:r>
              <a:rPr lang="en-US" sz="1600" dirty="0"/>
              <a:t>downlink transmission that can provide support for the following functionalities</a:t>
            </a:r>
          </a:p>
          <a:p>
            <a:pPr lvl="2"/>
            <a:r>
              <a:rPr lang="en-US" sz="1200" dirty="0"/>
              <a:t>Detection of the LAA transmission from the </a:t>
            </a:r>
            <a:r>
              <a:rPr lang="en-US" sz="1200" dirty="0" err="1"/>
              <a:t>eNodeB</a:t>
            </a:r>
            <a:endParaRPr lang="en-US" sz="1200" dirty="0"/>
          </a:p>
          <a:p>
            <a:pPr lvl="2"/>
            <a:r>
              <a:rPr lang="en-US" sz="1200" dirty="0"/>
              <a:t>Cell identification</a:t>
            </a:r>
          </a:p>
          <a:p>
            <a:pPr lvl="2"/>
            <a:r>
              <a:rPr lang="en-US" sz="1200" dirty="0" smtClean="0"/>
              <a:t>Time </a:t>
            </a:r>
            <a:r>
              <a:rPr lang="en-US" sz="1200" dirty="0"/>
              <a:t>&amp; frequency synchronization for receiving data and/or </a:t>
            </a:r>
            <a:r>
              <a:rPr lang="en-US" sz="1200" dirty="0" smtClean="0"/>
              <a:t>control or for measurement</a:t>
            </a:r>
            <a:endParaRPr lang="en-US" sz="1200" dirty="0"/>
          </a:p>
          <a:p>
            <a:pPr lvl="2"/>
            <a:r>
              <a:rPr lang="en-US" sz="1200" dirty="0" smtClean="0"/>
              <a:t>Other information </a:t>
            </a:r>
            <a:r>
              <a:rPr lang="en-US" sz="1200" dirty="0"/>
              <a:t>if </a:t>
            </a:r>
            <a:r>
              <a:rPr lang="en-US" sz="1200" dirty="0" smtClean="0"/>
              <a:t>necessary</a:t>
            </a:r>
            <a:endParaRPr lang="en-US" sz="1200" dirty="0" smtClean="0"/>
          </a:p>
          <a:p>
            <a:pPr lvl="1"/>
            <a:r>
              <a:rPr lang="en-US" sz="1600" dirty="0" smtClean="0"/>
              <a:t>Candidate physical signals designs can </a:t>
            </a:r>
            <a:r>
              <a:rPr lang="en-US" sz="1600" dirty="0" smtClean="0"/>
              <a:t>include (but not limit to):</a:t>
            </a:r>
            <a:endParaRPr lang="en-US" sz="1600" strike="sngStrike" dirty="0" smtClean="0"/>
          </a:p>
          <a:p>
            <a:pPr lvl="2"/>
            <a:r>
              <a:rPr lang="en-US" sz="1200" dirty="0" smtClean="0"/>
              <a:t>Existing or modified discovery signal</a:t>
            </a:r>
          </a:p>
          <a:p>
            <a:pPr lvl="2"/>
            <a:r>
              <a:rPr lang="en-US" sz="1200" dirty="0" smtClean="0"/>
              <a:t>Existing or modified PSS/SSS</a:t>
            </a:r>
          </a:p>
          <a:p>
            <a:pPr lvl="2"/>
            <a:r>
              <a:rPr lang="en-US" sz="1200" dirty="0" smtClean="0"/>
              <a:t>Existing or modified </a:t>
            </a:r>
            <a:r>
              <a:rPr lang="en-US" sz="1200" dirty="0" smtClean="0"/>
              <a:t>CRS</a:t>
            </a:r>
            <a:endParaRPr lang="en-US" sz="1200" dirty="0"/>
          </a:p>
          <a:p>
            <a:pPr lvl="2"/>
            <a:r>
              <a:rPr lang="en-US" sz="1200" dirty="0" smtClean="0"/>
              <a:t>Initial signal (definition is FFS)</a:t>
            </a:r>
          </a:p>
          <a:p>
            <a:pPr lvl="2"/>
            <a:r>
              <a:rPr lang="en-US" sz="1200" dirty="0" smtClean="0"/>
              <a:t>Combination of above</a:t>
            </a:r>
          </a:p>
          <a:p>
            <a:pPr lvl="1"/>
            <a:r>
              <a:rPr lang="en-US" sz="1600" dirty="0"/>
              <a:t>Note: It is not precluded that some functionalities above may be supported by other methods </a:t>
            </a:r>
            <a:endParaRPr lang="en-US" sz="1600" dirty="0"/>
          </a:p>
          <a:p>
            <a:pPr marL="914400" lvl="2" indent="0">
              <a:buNone/>
            </a:pPr>
            <a:endParaRPr lang="en-US" sz="1200" dirty="0" smtClean="0"/>
          </a:p>
          <a:p>
            <a:pPr marL="914400" lvl="2" indent="0">
              <a:buNone/>
            </a:pPr>
            <a:endParaRPr lang="en-US" sz="1200" dirty="0" smtClean="0"/>
          </a:p>
          <a:p>
            <a:pPr marL="914400" lvl="2" indent="0">
              <a:buNone/>
            </a:pPr>
            <a:endParaRPr lang="en-US" sz="12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8087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163</Words>
  <Application>Microsoft Office PowerPoint</Application>
  <PresentationFormat>On-screen Show 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discontinuous transmission for LAA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Boon Loong Ng2</cp:lastModifiedBy>
  <cp:revision>60</cp:revision>
  <dcterms:created xsi:type="dcterms:W3CDTF">2015-02-09T09:38:11Z</dcterms:created>
  <dcterms:modified xsi:type="dcterms:W3CDTF">2015-02-13T08:14:16Z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1423502248</vt:lpwstr>
  </property>
</Properties>
</file>