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2109B-B807-4697-9669-1F26FC99D253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FCA24-8995-435E-B0CC-0F67181513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On </a:t>
            </a:r>
            <a:r>
              <a:rPr lang="en-GB" altLang="zh-CN" dirty="0" smtClean="0"/>
              <a:t>handling </a:t>
            </a:r>
            <a:r>
              <a:rPr lang="en-GB" altLang="zh-CN" dirty="0"/>
              <a:t>potentially colliding TBs </a:t>
            </a:r>
            <a:r>
              <a:rPr lang="en-US" altLang="zh-CN" dirty="0" smtClean="0"/>
              <a:t>for R13 MTC UE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971550" y="3886200"/>
            <a:ext cx="7272338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HiSilicon, ZTE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charset="-128"/>
              </a:rPr>
              <a:t>3GPP TSG RAN WG1 #80</a:t>
            </a:r>
          </a:p>
          <a:p>
            <a:r>
              <a:rPr kumimoji="1" lang="en-US" altLang="ja-JP" sz="2400" dirty="0">
                <a:latin typeface="Calibri" pitchFamily="34" charset="0"/>
                <a:ea typeface="ＭＳ Ｐゴシック" charset="-128"/>
              </a:rPr>
              <a:t>Athens, Greece, February 9-13, 2015</a:t>
            </a:r>
          </a:p>
          <a:p>
            <a:r>
              <a:rPr kumimoji="1" lang="en-US" altLang="ja-JP" sz="2400" dirty="0">
                <a:latin typeface="Calibri" pitchFamily="34" charset="0"/>
                <a:ea typeface="ＭＳ Ｐゴシック" charset="-128"/>
              </a:rPr>
              <a:t>Agenda item 7.2.1.3</a:t>
            </a:r>
            <a:endParaRPr kumimoji="1"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3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charset="-128"/>
              </a:rPr>
              <a:t>R1-150925</a:t>
            </a:r>
            <a:endParaRPr kumimoji="1" lang="ja-JP" altLang="en-US" sz="2400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5183906"/>
          </a:xfrm>
        </p:spPr>
        <p:txBody>
          <a:bodyPr rtlCol="0">
            <a:normAutofit fontScale="85000" lnSpcReduction="20000"/>
          </a:bodyPr>
          <a:lstStyle/>
          <a:p>
            <a:r>
              <a:rPr lang="en-GB" altLang="zh-CN" b="1" u="sng" dirty="0" smtClean="0"/>
              <a:t>Possible conclusion (from chairman’s notes):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For handling potentially colliding TBs for the case </a:t>
            </a:r>
            <a:r>
              <a:rPr lang="en-US" altLang="zh-CN" dirty="0" smtClean="0"/>
              <a:t>between broadcast traffic (P/SI/RA-RNTI based), and for the case between unicast and broadcast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Alt 1: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The multiple transport blocks can possibly be in separate </a:t>
            </a:r>
            <a:r>
              <a:rPr lang="en-GB" altLang="zh-CN" dirty="0" err="1" smtClean="0"/>
              <a:t>narrowbands</a:t>
            </a:r>
            <a:r>
              <a:rPr lang="en-GB" altLang="zh-CN" dirty="0" smtClean="0"/>
              <a:t> or the same narrowband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RAN1 sees benefit in defining priorities for broadcast messages, e.g. Paging and SIB in IDLE mode</a:t>
            </a:r>
            <a:endParaRPr lang="zh-CN" altLang="zh-CN" dirty="0" smtClean="0"/>
          </a:p>
          <a:p>
            <a:pPr lvl="3"/>
            <a:r>
              <a:rPr lang="en-GB" altLang="zh-CN" dirty="0" smtClean="0"/>
              <a:t>Send an LS to RAN2 requesting them to </a:t>
            </a:r>
            <a:r>
              <a:rPr lang="en-US" altLang="zh-CN" dirty="0" smtClean="0"/>
              <a:t>define suitable priorities for broadcast messages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 2: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It is up to UE implementation to handle colliding TBs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 3: It is up to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avoid any colliding TBs, possibly with UE assistance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Note that the above alternatives are not a complete list</a:t>
            </a:r>
            <a:endParaRPr lang="zh-CN" altLang="zh-CN" dirty="0" smtClean="0"/>
          </a:p>
          <a:p>
            <a:pPr lvl="2" eaLnBrk="1" fontAlgn="auto" hangingPunct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  <a:defRPr/>
            </a:pPr>
            <a:endParaRPr lang="zh-CN" altLang="zh-CN" dirty="0" smtClean="0">
              <a:latin typeface="Times"/>
              <a:ea typeface="Batang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</a:t>
            </a:r>
            <a:endParaRPr lang="zh-CN" altLang="en-US" dirty="0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4968875"/>
          </a:xfrm>
        </p:spPr>
        <p:txBody>
          <a:bodyPr>
            <a:normAutofit lnSpcReduction="10000"/>
          </a:bodyPr>
          <a:lstStyle/>
          <a:p>
            <a:pPr lvl="0"/>
            <a:r>
              <a:rPr lang="en-GB" altLang="zh-CN" dirty="0" smtClean="0"/>
              <a:t>Identify scenarios for potentially colliding TBs for the case</a:t>
            </a:r>
            <a:r>
              <a:rPr lang="en-US" altLang="zh-CN" dirty="0" smtClean="0"/>
              <a:t>s of in the same narrowband and in separate </a:t>
            </a:r>
            <a:r>
              <a:rPr lang="en-US" altLang="zh-CN" dirty="0" err="1" smtClean="0"/>
              <a:t>narrowbands</a:t>
            </a:r>
            <a:r>
              <a:rPr lang="en-US" altLang="zh-CN" dirty="0" smtClean="0"/>
              <a:t> for</a:t>
            </a:r>
          </a:p>
          <a:p>
            <a:pPr lvl="1"/>
            <a:r>
              <a:rPr lang="en-US" altLang="zh-CN" dirty="0" smtClean="0"/>
              <a:t>broadcast traffic</a:t>
            </a:r>
          </a:p>
          <a:p>
            <a:pPr lvl="1"/>
            <a:r>
              <a:rPr lang="en-US" altLang="zh-CN" dirty="0" smtClean="0"/>
              <a:t>between unicast and broadcast</a:t>
            </a:r>
          </a:p>
          <a:p>
            <a:pPr lvl="0"/>
            <a:r>
              <a:rPr lang="en-US" altLang="zh-CN" dirty="0" smtClean="0"/>
              <a:t>RAN1 to decide from the following alternatives: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Alt 1: </a:t>
            </a:r>
            <a:r>
              <a:rPr lang="en-GB" altLang="zh-CN" dirty="0" smtClean="0"/>
              <a:t>Define </a:t>
            </a:r>
            <a:r>
              <a:rPr lang="en-US" altLang="zh-CN" sz="2400" dirty="0" smtClean="0"/>
              <a:t>priority/priorities among collided messages</a:t>
            </a:r>
            <a:endParaRPr lang="zh-CN" altLang="zh-CN" sz="2400" dirty="0" smtClean="0"/>
          </a:p>
          <a:p>
            <a:pPr lvl="1"/>
            <a:r>
              <a:rPr lang="en-US" altLang="zh-CN" dirty="0" smtClean="0"/>
              <a:t>Alt 2: </a:t>
            </a:r>
            <a:r>
              <a:rPr lang="en-US" altLang="zh-CN" sz="2400" dirty="0" smtClean="0"/>
              <a:t>It is up to UE implementation to handle colliding TBs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 3: </a:t>
            </a:r>
            <a:r>
              <a:rPr lang="en-US" altLang="zh-CN" sz="2400" dirty="0" smtClean="0"/>
              <a:t>It is up to eNB </a:t>
            </a:r>
            <a:r>
              <a:rPr lang="en-US" altLang="zh-CN" sz="2400" dirty="0" smtClean="0"/>
              <a:t>to avoid </a:t>
            </a:r>
            <a:r>
              <a:rPr lang="en-US" altLang="zh-CN" sz="2400" dirty="0" smtClean="0"/>
              <a:t>any colliding TBs, possibly with UE assistance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226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On handling potentially colliding TBs for R13 MTC UE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potentially colliding TBs for R13 MTC UE</dc:title>
  <dc:creator>Yi Wang</dc:creator>
  <cp:lastModifiedBy>Yi Wang</cp:lastModifiedBy>
  <cp:revision>14</cp:revision>
  <dcterms:created xsi:type="dcterms:W3CDTF">2015-02-11T07:22:08Z</dcterms:created>
  <dcterms:modified xsi:type="dcterms:W3CDTF">2015-02-13T13:08:30Z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1423467368</vt:lpwstr>
  </property>
</Properties>
</file>