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2015/2/12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CA enhancements</a:t>
            </a:r>
            <a:br>
              <a:rPr lang="en-US" altLang="ja-JP" dirty="0" smtClean="0"/>
            </a:br>
            <a:r>
              <a:rPr lang="en-US" altLang="ja-JP" dirty="0" smtClean="0"/>
              <a:t>to beyond 5 carriers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632848" cy="242312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NTT DOCOMO, Softbank Mobile, KDDI, KT Corp., Qualcomm</a:t>
            </a:r>
            <a:r>
              <a:rPr kumimoji="1" lang="en-US" altLang="ja-JP" dirty="0" smtClean="0"/>
              <a:t>, 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R1-15089</a:t>
            </a:r>
            <a:r>
              <a:rPr lang="en-US" altLang="ja-JP" sz="2400" dirty="0">
                <a:latin typeface="Calibri" pitchFamily="34" charset="0"/>
              </a:rPr>
              <a:t>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24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9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February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/>
          </a:bodyPr>
          <a:lstStyle/>
          <a:p>
            <a:pPr lvl="0"/>
            <a:r>
              <a:rPr lang="en-US" altLang="ja-JP" dirty="0"/>
              <a:t>RAN1 supports following two mechanisms for UCI feedback to support Rel.13 CA configurations.</a:t>
            </a:r>
            <a:endParaRPr lang="ja-JP" altLang="ja-JP" sz="4400" dirty="0"/>
          </a:p>
          <a:p>
            <a:pPr lvl="1"/>
            <a:r>
              <a:rPr lang="en-US" altLang="ja-JP" dirty="0"/>
              <a:t>No PUCCH cell group is configured (equivalent to single PUCCH cell-group)</a:t>
            </a:r>
            <a:endParaRPr lang="ja-JP" altLang="ja-JP" sz="4000" dirty="0"/>
          </a:p>
          <a:p>
            <a:pPr lvl="2"/>
            <a:r>
              <a:rPr lang="en-US" altLang="ja-JP" dirty="0"/>
              <a:t>Applicable to both non-UL-CA UEs and UL-CA UEs</a:t>
            </a:r>
            <a:endParaRPr lang="ja-JP" altLang="ja-JP" sz="3600" dirty="0"/>
          </a:p>
          <a:p>
            <a:pPr lvl="1"/>
            <a:r>
              <a:rPr lang="en-US" altLang="ja-JP" dirty="0"/>
              <a:t>At least two PUCCH cell groups are configured</a:t>
            </a:r>
            <a:endParaRPr lang="ja-JP" altLang="ja-JP" sz="4000" dirty="0"/>
          </a:p>
          <a:p>
            <a:pPr lvl="2"/>
            <a:r>
              <a:rPr lang="en-US" altLang="ja-JP" dirty="0"/>
              <a:t>Applicable to UL-CA UEs</a:t>
            </a:r>
            <a:endParaRPr lang="ja-JP" altLang="ja-JP" sz="3600" dirty="0"/>
          </a:p>
          <a:p>
            <a:pPr lvl="2"/>
            <a:r>
              <a:rPr lang="en-US" altLang="ja-JP" dirty="0" smtClean="0"/>
              <a:t>FFS: </a:t>
            </a:r>
            <a:r>
              <a:rPr lang="en-US" altLang="ja-JP" dirty="0"/>
              <a:t>how many PUCCH cell groups are supported</a:t>
            </a:r>
            <a:endParaRPr lang="ja-JP" altLang="ja-JP" sz="3600" dirty="0"/>
          </a:p>
        </p:txBody>
      </p:sp>
    </p:spTree>
    <p:extLst>
      <p:ext uri="{BB962C8B-B14F-4D97-AF65-F5344CB8AC3E}">
        <p14:creationId xmlns:p14="http://schemas.microsoft.com/office/powerpoint/2010/main" val="8675349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</TotalTime>
  <Words>93</Words>
  <Application>Microsoft Office PowerPoint</Application>
  <PresentationFormat>画面に合わせる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CA enhancements to beyond 5 carriers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Fred TAKEDA</cp:lastModifiedBy>
  <cp:revision>156</cp:revision>
  <dcterms:created xsi:type="dcterms:W3CDTF">2014-09-26T23:14:47Z</dcterms:created>
  <dcterms:modified xsi:type="dcterms:W3CDTF">2015-02-12T13:14:28Z</dcterms:modified>
</cp:coreProperties>
</file>