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4" r:id="rId4"/>
    <p:sldId id="266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63" d="100"/>
          <a:sy n="63" d="100"/>
        </p:scale>
        <p:origin x="-1986" y="-96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PRACH CE Procedure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ALU, ASB, Ericsson, Intel, </a:t>
            </a:r>
            <a:r>
              <a:rPr lang="en-US" dirty="0" err="1" smtClean="0"/>
              <a:t>InterDigital</a:t>
            </a:r>
            <a:r>
              <a:rPr lang="en-US" dirty="0" smtClean="0"/>
              <a:t>, Panasonic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R1-150877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511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Athens, Greece, February 9-13,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7.2.1.2.3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Rel-13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u="sng" dirty="0" smtClean="0"/>
              <a:t>The following agreements from Rel-12 were confirmed in RAN1#79:</a:t>
            </a:r>
            <a:endParaRPr lang="en-US" dirty="0" smtClean="0"/>
          </a:p>
          <a:p>
            <a:pPr lvl="0"/>
            <a:r>
              <a:rPr lang="en-US" dirty="0" smtClean="0"/>
              <a:t>RAN1 confirms that following PRACH related agreements in Rel-12 LC-MTC are applied for Rel-13 low-complexity UE</a:t>
            </a:r>
          </a:p>
          <a:p>
            <a:pPr lvl="1"/>
            <a:r>
              <a:rPr lang="en-GB" dirty="0" smtClean="0"/>
              <a:t>For PRACH multiplexing scheme, CDM, and/or TDM and/or FDM are supported</a:t>
            </a:r>
            <a:endParaRPr lang="en-US" dirty="0" smtClean="0"/>
          </a:p>
          <a:p>
            <a:pPr lvl="1"/>
            <a:r>
              <a:rPr lang="en-GB" dirty="0" smtClean="0"/>
              <a:t>After the initial random access procedure, for a physical channel using repetition, the repetition level is up to network</a:t>
            </a:r>
            <a:endParaRPr lang="en-US" dirty="0" smtClean="0"/>
          </a:p>
          <a:p>
            <a:pPr lvl="1"/>
            <a:r>
              <a:rPr lang="en-GB" dirty="0" smtClean="0"/>
              <a:t>Multiple PRACH repetition levels are supported</a:t>
            </a:r>
            <a:endParaRPr lang="en-US" dirty="0" smtClean="0"/>
          </a:p>
          <a:p>
            <a:pPr lvl="1"/>
            <a:r>
              <a:rPr lang="en-GB" dirty="0" smtClean="0"/>
              <a:t>Repeating the existing preamble formats for PRACH enhancement </a:t>
            </a:r>
            <a:endParaRPr lang="en-US" dirty="0" smtClean="0"/>
          </a:p>
          <a:p>
            <a:pPr lvl="1"/>
            <a:r>
              <a:rPr lang="en-GB" dirty="0" smtClean="0"/>
              <a:t>In addition, define additional time/freq. resource region(s) separate for “enhanced coverage” UEs.</a:t>
            </a:r>
            <a:endParaRPr lang="en-US" dirty="0" smtClean="0"/>
          </a:p>
          <a:p>
            <a:pPr lvl="2"/>
            <a:r>
              <a:rPr lang="en-GB" dirty="0" smtClean="0"/>
              <a:t>Within new region, at least CDM is allowed.</a:t>
            </a:r>
            <a:endParaRPr lang="en-US" dirty="0" smtClean="0"/>
          </a:p>
          <a:p>
            <a:pPr lvl="1"/>
            <a:r>
              <a:rPr lang="en-GB" dirty="0" smtClean="0"/>
              <a:t>Specified maximum numbers of levels: Working assumption of 3 (this does not include “zero coverage extension”). More evidence needed if we were to extend this. </a:t>
            </a:r>
            <a:endParaRPr lang="en-US" dirty="0" smtClean="0"/>
          </a:p>
          <a:p>
            <a:pPr lvl="1"/>
            <a:r>
              <a:rPr lang="en-GB" dirty="0" smtClean="0"/>
              <a:t>eNB-configurable number of levels (1, 2, 3) up to specified max level.</a:t>
            </a:r>
            <a:endParaRPr lang="en-US" dirty="0" smtClean="0"/>
          </a:p>
          <a:p>
            <a:r>
              <a:rPr lang="en-GB" dirty="0" smtClean="0"/>
              <a:t>1 attempt = configured number of repetitions.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dirty="0" smtClean="0"/>
              <a:t>Rel-12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 fontScale="55000" lnSpcReduction="20000"/>
          </a:bodyPr>
          <a:lstStyle/>
          <a:p>
            <a:pPr lvl="0">
              <a:buNone/>
            </a:pPr>
            <a:r>
              <a:rPr lang="en-US" b="1" u="sng" dirty="0" smtClean="0"/>
              <a:t>The following Rel-12 agreements are yet to be confirmed after RAN1#79:</a:t>
            </a:r>
          </a:p>
          <a:p>
            <a:pPr lvl="0"/>
            <a:r>
              <a:rPr lang="en-US" dirty="0" smtClean="0">
                <a:solidFill>
                  <a:srgbClr val="00B050"/>
                </a:solidFill>
              </a:rPr>
              <a:t>Multiple PRACH repetition levels are supported (already in Rel-13)</a:t>
            </a:r>
          </a:p>
          <a:p>
            <a:pPr lvl="1"/>
            <a:r>
              <a:rPr lang="en-US" dirty="0" smtClean="0"/>
              <a:t>FFS: For initial random access, there is one to one mapping between PRACH repetition level and PRACH resource set. UE selects a PRACH repetition level and transmits the PRACH preamble using the PRACH resource set according to the selected PRACH repetition level</a:t>
            </a:r>
          </a:p>
          <a:p>
            <a:pPr lvl="1"/>
            <a:r>
              <a:rPr lang="en-US" dirty="0" smtClean="0"/>
              <a:t>FFS: details of PRACH resource set, repetition levels</a:t>
            </a:r>
          </a:p>
          <a:p>
            <a:pPr lvl="1"/>
            <a:r>
              <a:rPr lang="en-US" dirty="0" smtClean="0"/>
              <a:t>FFS: details of random access procedure including initial selection for repetition level</a:t>
            </a:r>
          </a:p>
          <a:p>
            <a:pPr lvl="0"/>
            <a:r>
              <a:rPr lang="en-US" dirty="0" smtClean="0"/>
              <a:t>Number of repetitions per level: </a:t>
            </a:r>
          </a:p>
          <a:p>
            <a:pPr lvl="1"/>
            <a:r>
              <a:rPr lang="en-US" dirty="0" smtClean="0"/>
              <a:t>FFS for configurable value. </a:t>
            </a:r>
          </a:p>
          <a:p>
            <a:pPr lvl="1"/>
            <a:r>
              <a:rPr lang="en-US" dirty="0" smtClean="0"/>
              <a:t>FFS ranges of this value per level – come back later in week.</a:t>
            </a:r>
          </a:p>
          <a:p>
            <a:pPr lvl="0"/>
            <a:r>
              <a:rPr lang="en-US" dirty="0" smtClean="0"/>
              <a:t>FFS: Power ramping is supported</a:t>
            </a:r>
          </a:p>
          <a:p>
            <a:pPr lvl="0"/>
            <a:r>
              <a:rPr lang="en-US" dirty="0" smtClean="0"/>
              <a:t>If UE does not receive a RAR after 1 attempt, it moves to next highest level (e.g. 5 to 10, and 10 to 15). </a:t>
            </a:r>
          </a:p>
          <a:p>
            <a:pPr lvl="0"/>
            <a:r>
              <a:rPr lang="en-US" dirty="0" smtClean="0"/>
              <a:t>At highest level, FFS on how many attempts are allowed, and the overall procedure (e.g. </a:t>
            </a:r>
            <a:r>
              <a:rPr lang="en-US" dirty="0" err="1" smtClean="0"/>
              <a:t>Backoff</a:t>
            </a:r>
            <a:r>
              <a:rPr lang="en-US" dirty="0" smtClean="0"/>
              <a:t> etc).</a:t>
            </a:r>
          </a:p>
          <a:p>
            <a:pPr lvl="0">
              <a:buNone/>
            </a:pPr>
            <a:endParaRPr lang="en-US" dirty="0" smtClean="0"/>
          </a:p>
          <a:p>
            <a:pPr>
              <a:buNone/>
            </a:pPr>
            <a:r>
              <a:rPr lang="en-GB" b="1" u="sng" dirty="0" smtClean="0"/>
              <a:t>Possible agreements from Rel-12 yet to be considered after RAN1#79:</a:t>
            </a:r>
            <a:endParaRPr lang="en-US" dirty="0" smtClean="0"/>
          </a:p>
          <a:p>
            <a:pPr lvl="0"/>
            <a:r>
              <a:rPr lang="en-GB" dirty="0" smtClean="0"/>
              <a:t>Starting level for contention based random access procedure: </a:t>
            </a:r>
            <a:endParaRPr lang="en-US" dirty="0" smtClean="0"/>
          </a:p>
          <a:p>
            <a:pPr lvl="1"/>
            <a:r>
              <a:rPr lang="en-GB" dirty="0" smtClean="0"/>
              <a:t>Case 1: FFS between starting at the lowest level or defining it based on measurement or based on other ways</a:t>
            </a:r>
            <a:endParaRPr lang="en-US" dirty="0" smtClean="0"/>
          </a:p>
          <a:p>
            <a:pPr lvl="1"/>
            <a:r>
              <a:rPr lang="en-GB" dirty="0" smtClean="0"/>
              <a:t>Case 2: working assumption: In RRC connected mode could be configured by eNB (dedicated RRC signalling).</a:t>
            </a:r>
            <a:endParaRPr lang="en-US" dirty="0" smtClean="0"/>
          </a:p>
          <a:p>
            <a:pPr lv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964488" cy="566124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For coverage </a:t>
            </a:r>
            <a:r>
              <a:rPr lang="en-US" dirty="0" err="1" smtClean="0"/>
              <a:t>enh</a:t>
            </a:r>
            <a:r>
              <a:rPr lang="en-US" dirty="0" smtClean="0"/>
              <a:t> of PRACH , for initial random access</a:t>
            </a:r>
          </a:p>
          <a:p>
            <a:pPr lvl="1"/>
            <a:r>
              <a:rPr lang="en-US" dirty="0" smtClean="0"/>
              <a:t>There is one to one mapping between PRACH repetition level and PRACH resource set</a:t>
            </a:r>
          </a:p>
          <a:p>
            <a:pPr lvl="1"/>
            <a:r>
              <a:rPr lang="en-US" dirty="0" smtClean="0"/>
              <a:t>WA: UE selects a starting PRACH repetition level based on DL measurement(s) if the DL measurement is reliable</a:t>
            </a:r>
          </a:p>
          <a:p>
            <a:pPr lvl="2"/>
            <a:r>
              <a:rPr lang="en-US" dirty="0" smtClean="0"/>
              <a:t>FFS details of the DL measurement(s)</a:t>
            </a:r>
          </a:p>
          <a:p>
            <a:pPr lvl="2"/>
            <a:r>
              <a:rPr lang="en-US" dirty="0" smtClean="0"/>
              <a:t>FFS which level is selected if the DL measurement(s) is/are unreliable</a:t>
            </a:r>
          </a:p>
          <a:p>
            <a:pPr lvl="2"/>
            <a:r>
              <a:rPr lang="en-US" dirty="0" smtClean="0"/>
              <a:t>WA subject to RAN4 feedback on measurement reliability and time</a:t>
            </a:r>
          </a:p>
          <a:p>
            <a:pPr lvl="0"/>
            <a:r>
              <a:rPr lang="en-US" dirty="0" smtClean="0"/>
              <a:t>The eNB can configure how many  attempts are allowed for each PRACH repetition level</a:t>
            </a:r>
          </a:p>
          <a:p>
            <a:r>
              <a:rPr lang="en-US" dirty="0" smtClean="0"/>
              <a:t>FFS: Power ramping or always max power used within each repetition level</a:t>
            </a:r>
          </a:p>
          <a:p>
            <a:pPr lvl="0"/>
            <a:r>
              <a:rPr lang="en-US" dirty="0" smtClean="0"/>
              <a:t>If UE does not receive a RAR after the allowed number of attempts, it moves to the next higher repetition level</a:t>
            </a:r>
          </a:p>
          <a:p>
            <a:pPr lvl="0"/>
            <a:r>
              <a:rPr lang="en-US" dirty="0" smtClean="0"/>
              <a:t>FFS UE behavior when UE receives RAR, but fails contention resolution</a:t>
            </a:r>
          </a:p>
          <a:p>
            <a:pPr lv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568</Words>
  <Application>Microsoft Office PowerPoint</Application>
  <PresentationFormat>On-screen Show (4:3)</PresentationFormat>
  <Paragraphs>46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PRACH CE Procedure</vt:lpstr>
      <vt:lpstr>Rel-13 progress</vt:lpstr>
      <vt:lpstr>Rel-12 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335</cp:revision>
  <dcterms:created xsi:type="dcterms:W3CDTF">2014-11-19T18:15:29Z</dcterms:created>
  <dcterms:modified xsi:type="dcterms:W3CDTF">2015-02-11T15:40:19Z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1423669215</vt:lpwstr>
  </property>
</Properties>
</file>