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54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2015/2/11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2015/2/11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2015/2/11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2015/2/11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2015/2/11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2015/2/11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2015/2/11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2015/2/11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2015/2/11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2015/2/11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2015/2/11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2015/2/11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PDSCH for Rel-13 Low Complexity UE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kumimoji="1" lang="en-US" altLang="ja-JP" dirty="0" smtClean="0"/>
              <a:t>NTT DOCOMO, Panasonic,</a:t>
            </a:r>
            <a:r>
              <a:rPr lang="ja-JP" altLang="en-US" dirty="0" smtClean="0"/>
              <a:t> </a:t>
            </a:r>
            <a:r>
              <a:rPr lang="en-US" altLang="ja-JP" dirty="0" smtClean="0"/>
              <a:t>NEC, Sierra Wireless,</a:t>
            </a:r>
            <a:r>
              <a:rPr kumimoji="1" lang="en-US" altLang="ja-JP" dirty="0" smtClean="0"/>
              <a:t> </a:t>
            </a:r>
            <a:r>
              <a:rPr lang="en-US" altLang="ja-JP" dirty="0"/>
              <a:t>Qualcomm, </a:t>
            </a:r>
            <a:r>
              <a:rPr lang="en-US" altLang="ja-JP" dirty="0" smtClean="0"/>
              <a:t>Samsung, Intel, Ericsson, Sharp, ETRI, </a:t>
            </a:r>
            <a:r>
              <a:rPr lang="en-US" altLang="ja-JP" dirty="0" err="1" smtClean="0"/>
              <a:t>InterDigital</a:t>
            </a:r>
            <a:r>
              <a:rPr lang="en-US" altLang="ja-JP" dirty="0" smtClean="0"/>
              <a:t>, </a:t>
            </a:r>
            <a:r>
              <a:rPr lang="en-US" altLang="ja-JP" dirty="0" smtClean="0"/>
              <a:t>Fujitsu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251520" y="116632"/>
            <a:ext cx="48965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dirty="0"/>
              <a:t>3GPP TSG RAN WG1 Meeting #</a:t>
            </a:r>
            <a:r>
              <a:rPr lang="en-US" altLang="ja-JP" sz="2400" dirty="0" smtClean="0"/>
              <a:t>80</a:t>
            </a:r>
            <a:endParaRPr lang="ja-JP" altLang="ja-JP" sz="2400" dirty="0"/>
          </a:p>
          <a:p>
            <a:r>
              <a:rPr lang="en-US" altLang="ja-JP" sz="2400" dirty="0"/>
              <a:t>Athens, Greece, February 9 – 13 </a:t>
            </a:r>
            <a:r>
              <a:rPr lang="en-US" altLang="ja-JP" sz="2400" dirty="0" smtClean="0"/>
              <a:t>2015</a:t>
            </a:r>
          </a:p>
          <a:p>
            <a:r>
              <a:rPr lang="en-GB" altLang="ja-JP" sz="2400" dirty="0" smtClean="0"/>
              <a:t>Agenda Item: 7.2.1.2.1</a:t>
            </a:r>
            <a:endParaRPr lang="ja-JP" altLang="ja-JP" sz="24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R1-150871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8937081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340768"/>
            <a:ext cx="8507288" cy="5257800"/>
          </a:xfrm>
        </p:spPr>
        <p:txBody>
          <a:bodyPr>
            <a:noAutofit/>
          </a:bodyPr>
          <a:lstStyle/>
          <a:p>
            <a:r>
              <a:rPr lang="en-US" altLang="ja-JP" sz="2800" dirty="0" smtClean="0"/>
              <a:t>For Rel-13 </a:t>
            </a:r>
            <a:r>
              <a:rPr lang="en-US" altLang="ja-JP" sz="2800" dirty="0"/>
              <a:t>low complexity UE in </a:t>
            </a:r>
            <a:r>
              <a:rPr lang="en-US" altLang="ja-JP" sz="2800" dirty="0" smtClean="0"/>
              <a:t>enhanced coverage, the following techniques related </a:t>
            </a:r>
            <a:r>
              <a:rPr lang="en-US" altLang="ja-JP" sz="2800" dirty="0"/>
              <a:t>to </a:t>
            </a:r>
            <a:r>
              <a:rPr lang="en-US" altLang="ja-JP" sz="2800" dirty="0" smtClean="0"/>
              <a:t>at least unicast PDSCH should be supported</a:t>
            </a:r>
            <a:endParaRPr kumimoji="1" lang="en-US" altLang="ja-JP" sz="2800" dirty="0" smtClean="0"/>
          </a:p>
          <a:p>
            <a:pPr lvl="1"/>
            <a:r>
              <a:rPr lang="en-US" altLang="ja-JP" sz="2400" dirty="0" smtClean="0"/>
              <a:t>In order to allow cross-subframe channel estimation, PRB position is the same during at least X subframes </a:t>
            </a:r>
          </a:p>
          <a:p>
            <a:pPr lvl="2"/>
            <a:r>
              <a:rPr lang="en-US" altLang="ja-JP" sz="2000" dirty="0"/>
              <a:t>X </a:t>
            </a:r>
            <a:r>
              <a:rPr lang="en-US" altLang="ja-JP" sz="2000" dirty="0" smtClean="0"/>
              <a:t>value and configuration are FFS, </a:t>
            </a:r>
          </a:p>
          <a:p>
            <a:pPr lvl="1"/>
            <a:r>
              <a:rPr lang="en-US" altLang="ja-JP" sz="2400" dirty="0" smtClean="0"/>
              <a:t>Frequency hopping is supported over the system BW </a:t>
            </a:r>
            <a:endParaRPr lang="en-US" altLang="ja-JP" sz="2400" dirty="0"/>
          </a:p>
          <a:p>
            <a:pPr lvl="2"/>
            <a:r>
              <a:rPr lang="en-US" altLang="ja-JP" sz="2000" dirty="0" smtClean="0"/>
              <a:t>If/when frequency hopping is applied, frequency location should be switched every Y consecutive subframes, where Y is equal to or larger than X, assuming re-tuning time is included in Y.</a:t>
            </a:r>
          </a:p>
          <a:p>
            <a:pPr lvl="2"/>
            <a:r>
              <a:rPr lang="en-US" altLang="ja-JP" sz="2000" dirty="0" smtClean="0"/>
              <a:t>Configurability is FFS</a:t>
            </a:r>
          </a:p>
          <a:p>
            <a:pPr lvl="1"/>
            <a:r>
              <a:rPr lang="en-US" altLang="ja-JP" sz="2400" dirty="0" smtClean="0"/>
              <a:t>FFS</a:t>
            </a:r>
            <a:r>
              <a:rPr lang="en-US" altLang="ja-JP" sz="2400" dirty="0" smtClean="0"/>
              <a:t>: Other techniques</a:t>
            </a:r>
          </a:p>
          <a:p>
            <a:pPr marL="0" indent="0">
              <a:buNone/>
            </a:pPr>
            <a:endParaRPr lang="en-US" altLang="ja-JP" sz="2800" dirty="0" smtClean="0"/>
          </a:p>
        </p:txBody>
      </p:sp>
    </p:spTree>
    <p:extLst>
      <p:ext uri="{BB962C8B-B14F-4D97-AF65-F5344CB8AC3E}">
        <p14:creationId xmlns:p14="http://schemas.microsoft.com/office/powerpoint/2010/main" val="2820098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</TotalTime>
  <Words>150</Words>
  <Application>Microsoft Office PowerPoint</Application>
  <PresentationFormat>画面に合わせる 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テーマ</vt:lpstr>
      <vt:lpstr>WF on PDSCH for Rel-13 Low Complexity UE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PDSCH for Rel-13 Low Complexity UE</dc:title>
  <dc:creator>5132603</dc:creator>
  <cp:lastModifiedBy>NTT DOCOMO, INC. </cp:lastModifiedBy>
  <cp:revision>24</cp:revision>
  <dcterms:created xsi:type="dcterms:W3CDTF">2015-02-09T16:14:05Z</dcterms:created>
  <dcterms:modified xsi:type="dcterms:W3CDTF">2015-02-11T15:03:11Z</dcterms:modified>
</cp:coreProperties>
</file>