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E2EFB-1BAF-4447-A77B-8D718A5DFFD9}" type="datetimeFigureOut">
              <a:rPr kumimoji="1" lang="en-GB" smtClean="0"/>
              <a:t>11/02/2015</a:t>
            </a:fld>
            <a:endParaRPr kumimoji="1" lang="en-GB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3AFFC-CACB-41F6-93CC-7868207DE402}" type="slidenum">
              <a:rPr kumimoji="1" lang="en-GB" smtClean="0"/>
              <a:t>‹#›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37781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A8653B3-7CFB-4674-89AB-AB96A93E8C91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514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55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838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750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735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67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199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51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643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68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74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B347B-358A-4903-9C4D-AAB0539B642E}" type="datetimeFigureOut">
              <a:rPr lang="ko-KR" altLang="en-US" smtClean="0"/>
              <a:pPr/>
              <a:t>2015-02-11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14B4E-9B50-4C91-91CA-2AF2ECFD43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2670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cs typeface="Times New Roman" pitchFamily="18" charset="0"/>
              </a:rPr>
              <a:t>MIB contents offline discussion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Panasonic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>
                <a:solidFill>
                  <a:schemeClr val="tx1"/>
                </a:solidFill>
                <a:cs typeface="Times New Roman" pitchFamily="18" charset="0"/>
              </a:rPr>
              <a:t>Nokia Networks, 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Nokia Corporation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3GPP TSG RAN WG1 Meeting #80 				R1-15</a:t>
            </a:r>
            <a:r>
              <a:rPr lang="en-US" altLang="ja-JP" b="1" dirty="0" smtClean="0"/>
              <a:t>0865</a:t>
            </a:r>
            <a:endParaRPr lang="en-US" altLang="ja-JP" b="1" dirty="0"/>
          </a:p>
          <a:p>
            <a:r>
              <a:rPr lang="en-US" altLang="ja-JP" b="1" dirty="0"/>
              <a:t>Athens, Greece, 9th – 13th February 2015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ja-JP" dirty="0">
                <a:latin typeface="Calibri" pitchFamily="34" charset="0"/>
              </a:rPr>
              <a:t>Agenda item </a:t>
            </a:r>
            <a:r>
              <a:rPr lang="en-US" altLang="ja-JP" dirty="0" smtClean="0">
                <a:latin typeface="Calibri" pitchFamily="34" charset="0"/>
              </a:rPr>
              <a:t>7.2.1.2.1</a:t>
            </a:r>
          </a:p>
          <a:p>
            <a:pPr eaLnBrk="1" hangingPunct="1"/>
            <a:r>
              <a:rPr lang="en-US" altLang="ja-JP" dirty="0" smtClean="0">
                <a:latin typeface="Calibri" pitchFamily="34" charset="0"/>
              </a:rPr>
              <a:t>Information</a:t>
            </a:r>
            <a:endParaRPr lang="ja-JP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81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MIB contents possibility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Currently 10 bits are available as reserved.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Possible usage for reserved bits.</a:t>
            </a:r>
          </a:p>
          <a:p>
            <a:pPr lvl="1"/>
            <a:r>
              <a:rPr lang="en-US" altLang="ko-KR" sz="1800" dirty="0" smtClean="0"/>
              <a:t>Support of CE				1 bit</a:t>
            </a:r>
          </a:p>
          <a:p>
            <a:pPr lvl="1"/>
            <a:r>
              <a:rPr lang="en-US" altLang="ko-KR" sz="1800" dirty="0"/>
              <a:t>Support of </a:t>
            </a:r>
            <a:r>
              <a:rPr lang="en-US" altLang="ko-KR" sz="1800" dirty="0" smtClean="0"/>
              <a:t>Rel13 MTC UE</a:t>
            </a:r>
            <a:r>
              <a:rPr lang="en-US" altLang="ko-KR" sz="1800" dirty="0"/>
              <a:t>	</a:t>
            </a:r>
            <a:r>
              <a:rPr lang="en-US" altLang="ko-KR" sz="1800" dirty="0" smtClean="0"/>
              <a:t>		1 bit</a:t>
            </a:r>
          </a:p>
          <a:p>
            <a:pPr lvl="1"/>
            <a:r>
              <a:rPr lang="en-US" altLang="ko-KR" sz="1800" dirty="0" smtClean="0"/>
              <a:t>Time frequency position of MTC-SIB1	2-3 bits</a:t>
            </a:r>
          </a:p>
          <a:p>
            <a:pPr lvl="2"/>
            <a:r>
              <a:rPr lang="en-US" altLang="ko-KR" sz="1600" dirty="0" smtClean="0"/>
              <a:t>FFS: Whether repetition level of MTC-SIB1  is included or not </a:t>
            </a:r>
          </a:p>
          <a:p>
            <a:pPr lvl="1"/>
            <a:r>
              <a:rPr lang="en-US" altLang="ko-KR" sz="1800" dirty="0" smtClean="0"/>
              <a:t>TBS of MTC-SIB1				2 </a:t>
            </a:r>
            <a:r>
              <a:rPr lang="en-US" altLang="ko-KR" sz="1800" dirty="0" smtClean="0"/>
              <a:t>bits</a:t>
            </a:r>
            <a:endParaRPr lang="en-US" altLang="ko-KR" sz="2200" dirty="0" smtClean="0"/>
          </a:p>
          <a:p>
            <a:pPr lvl="1"/>
            <a:r>
              <a:rPr lang="en-US" altLang="ko-KR" sz="1800" dirty="0" smtClean="0"/>
              <a:t>CFI (lower priority)</a:t>
            </a:r>
            <a:r>
              <a:rPr lang="en-US" altLang="ko-KR" sz="1800" dirty="0" smtClean="0"/>
              <a:t>				</a:t>
            </a:r>
            <a:r>
              <a:rPr lang="en-US" altLang="ko-KR" sz="1800" dirty="0" smtClean="0"/>
              <a:t>2 bits</a:t>
            </a:r>
            <a:endParaRPr lang="en-US" altLang="ko-KR" sz="16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ko-KR" sz="20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Sufficient number of spare bits should be reserved for future use, e.g. 4-5 bits.</a:t>
            </a:r>
          </a:p>
          <a:p>
            <a:pPr lvl="1"/>
            <a:endParaRPr lang="en-US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6329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</TotalTime>
  <Words>43</Words>
  <Application>Microsoft Office PowerPoint</Application>
  <PresentationFormat>画面に合わせる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테마</vt:lpstr>
      <vt:lpstr>MIB contents offline discussion</vt:lpstr>
      <vt:lpstr>MIB contents possibility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yunjung</dc:creator>
  <cp:lastModifiedBy>hidetoshi suzuki 09</cp:lastModifiedBy>
  <cp:revision>44</cp:revision>
  <dcterms:created xsi:type="dcterms:W3CDTF">2015-02-09T12:36:54Z</dcterms:created>
  <dcterms:modified xsi:type="dcterms:W3CDTF">2015-02-11T14:53:14Z</dcterms:modified>
</cp:coreProperties>
</file>