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99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9514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5589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6838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7509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7357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671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1990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3519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643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468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t>2015-02-10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3743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5B347B-358A-4903-9C4D-AAB0539B642E}" type="datetimeFigureOut">
              <a:rPr lang="ko-KR" altLang="en-US" smtClean="0"/>
              <a:t>2015-02-10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214B4E-9B50-4C91-91CA-2AF2ECFD43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2670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74838"/>
          </a:xfrm>
        </p:spPr>
        <p:txBody>
          <a:bodyPr/>
          <a:lstStyle/>
          <a:p>
            <a:pPr eaLnBrk="1" latinLnBrk="0" hangingPunct="1"/>
            <a:r>
              <a:rPr lang="en-US" altLang="ja-JP" sz="3600" dirty="0" smtClean="0"/>
              <a:t>WF on PUSCH CE Design Choices for MTC</a:t>
            </a:r>
            <a:endParaRPr lang="ja-JP" altLang="en-US" sz="3600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611188" y="4365625"/>
            <a:ext cx="7881937" cy="1871663"/>
          </a:xfrm>
        </p:spPr>
        <p:txBody>
          <a:bodyPr/>
          <a:lstStyle/>
          <a:p>
            <a:pPr eaLnBrk="1" hangingPunct="1"/>
            <a:r>
              <a:rPr lang="en-US" altLang="ja-JP" sz="2800" dirty="0" smtClean="0">
                <a:solidFill>
                  <a:schemeClr val="tx1"/>
                </a:solidFill>
              </a:rPr>
              <a:t>LG Electronics, NEC, Qualcomm, Samsung, </a:t>
            </a:r>
            <a:r>
              <a:rPr lang="en-US" altLang="ja-JP" sz="2800" dirty="0" smtClean="0">
                <a:solidFill>
                  <a:schemeClr val="tx1"/>
                </a:solidFill>
              </a:rPr>
              <a:t>ALU, ASB, ZTE.  </a:t>
            </a:r>
            <a:endParaRPr lang="ja-JP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235825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 dirty="0" smtClean="0">
                <a:latin typeface="Calibri" pitchFamily="34" charset="0"/>
                <a:ea typeface="ＭＳ Ｐゴシック" pitchFamily="34" charset="-128"/>
              </a:rPr>
              <a:t>R1-150863</a:t>
            </a:r>
            <a:endParaRPr kumimoji="0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608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>
                <a:latin typeface="Calibri" pitchFamily="34" charset="0"/>
                <a:ea typeface="ＭＳ Ｐゴシック" pitchFamily="34" charset="-128"/>
              </a:rPr>
              <a:t>3GPP TSG RAN WG1 #80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>
                <a:latin typeface="Calibri" pitchFamily="34" charset="0"/>
                <a:ea typeface="ＭＳ Ｐゴシック" pitchFamily="34" charset="-128"/>
              </a:rPr>
              <a:t>Athens, Greece</a:t>
            </a:r>
            <a:r>
              <a:rPr kumimoji="0" lang="nn-NO" altLang="ja-JP" sz="2400">
                <a:latin typeface="Calibri" pitchFamily="34" charset="0"/>
                <a:ea typeface="ＭＳ Ｐゴシック" pitchFamily="34" charset="-128"/>
              </a:rPr>
              <a:t>, Feb, 9 – 13,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>
                <a:latin typeface="Calibri" pitchFamily="34" charset="0"/>
                <a:ea typeface="ＭＳ Ｐゴシック" pitchFamily="34" charset="-128"/>
              </a:rPr>
              <a:t>Agenda item 7.2.1.2.1</a:t>
            </a:r>
            <a:endParaRPr kumimoji="0" lang="ja-JP" altLang="en-US" sz="240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5172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Proposal</a:t>
            </a:r>
            <a:endParaRPr lang="ko-KR" altLang="en-US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PUSCH repetition for CE MTC UEs, the following techniques are supported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Multiple-SF channel estimation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Narrowband region hopping across subframes within a bundle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on the increase of DM-RS density</a:t>
            </a:r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204058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2429</TotalTime>
  <Words>76</Words>
  <Application>Microsoft Office PowerPoint</Application>
  <PresentationFormat>화면 슬라이드 쇼(4:3)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WF on PUSCH CE Design Choices for MTC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yunjung</dc:creator>
  <cp:lastModifiedBy>yunjung</cp:lastModifiedBy>
  <cp:revision>13</cp:revision>
  <dcterms:created xsi:type="dcterms:W3CDTF">2015-02-09T12:36:54Z</dcterms:created>
  <dcterms:modified xsi:type="dcterms:W3CDTF">2015-02-11T14:58:58Z</dcterms:modified>
</cp:coreProperties>
</file>