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5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3540A-AC44-449B-843E-C29BE65EEB4E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420C2-8CB5-449B-8A6B-8130CF20D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TDD enhancements for EBF/FD-MIMO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576" y="3861048"/>
            <a:ext cx="7232848" cy="1752600"/>
          </a:xfrm>
        </p:spPr>
        <p:txBody>
          <a:bodyPr/>
          <a:lstStyle/>
          <a:p>
            <a:r>
              <a:rPr kumimoji="1" lang="en-US" altLang="ja-JP" dirty="0" smtClean="0"/>
              <a:t>ZTE, </a:t>
            </a:r>
            <a:r>
              <a:rPr lang="en-US" altLang="ja-JP" dirty="0" smtClean="0"/>
              <a:t>CMCC, </a:t>
            </a:r>
            <a:r>
              <a:rPr lang="en-US" altLang="ja-JP" dirty="0" err="1" smtClean="0"/>
              <a:t>Huawei</a:t>
            </a:r>
            <a:r>
              <a:rPr lang="en-US" altLang="ja-JP" dirty="0" smtClean="0"/>
              <a:t>,</a:t>
            </a:r>
            <a:r>
              <a:rPr lang="en-GB" altLang="zh-CN" dirty="0" smtClean="0"/>
              <a:t>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 Alcatel-Lucent, Alcatel-Lucent Shanghai Bell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4983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TSG RAN WG1 Meeting #80</a:t>
            </a:r>
          </a:p>
          <a:p>
            <a:r>
              <a:rPr lang="en-US" altLang="ja-JP" sz="20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Athens, Greece, 9th – 13th February 2015</a:t>
            </a:r>
          </a:p>
          <a:p>
            <a:pPr eaLnBrk="1" hangingPunct="1"/>
            <a:r>
              <a:rPr lang="en-US" altLang="ja-JP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 item 7.2.4.3.4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R1-150829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Potential TDD enhancements for EBF/FD-MIMO:</a:t>
            </a:r>
          </a:p>
          <a:p>
            <a:r>
              <a:rPr lang="en-US" dirty="0" smtClean="0"/>
              <a:t>SRS enhancements</a:t>
            </a:r>
          </a:p>
          <a:p>
            <a:pPr lvl="1"/>
            <a:r>
              <a:rPr lang="en-US" dirty="0" smtClean="0"/>
              <a:t>Increase number of combs</a:t>
            </a:r>
          </a:p>
          <a:p>
            <a:pPr lvl="1"/>
            <a:r>
              <a:rPr lang="en-US" altLang="zh-CN" dirty="0" smtClean="0"/>
              <a:t>Extend SRS to more resources (e.g. DMRS or PUSCH resources)</a:t>
            </a:r>
            <a:endParaRPr lang="en-US" dirty="0" smtClean="0"/>
          </a:p>
          <a:p>
            <a:pPr lvl="1"/>
            <a:r>
              <a:rPr lang="en-US" dirty="0" err="1" smtClean="0"/>
              <a:t>Precoded</a:t>
            </a:r>
            <a:r>
              <a:rPr lang="en-US" dirty="0" smtClean="0"/>
              <a:t> SRS</a:t>
            </a:r>
          </a:p>
          <a:p>
            <a:pPr lvl="1"/>
            <a:r>
              <a:rPr lang="en-US" dirty="0" smtClean="0"/>
              <a:t>4Tx antenna switching</a:t>
            </a:r>
          </a:p>
          <a:p>
            <a:r>
              <a:rPr lang="en-US" dirty="0" smtClean="0"/>
              <a:t>CSI feedback without PMI</a:t>
            </a:r>
          </a:p>
          <a:p>
            <a:pPr lvl="1"/>
            <a:r>
              <a:rPr lang="en-US" altLang="zh-CN" dirty="0" smtClean="0"/>
              <a:t>CQI based on </a:t>
            </a:r>
            <a:r>
              <a:rPr lang="en-US" altLang="zh-CN" dirty="0" err="1" smtClean="0"/>
              <a:t>beamformed</a:t>
            </a:r>
            <a:r>
              <a:rPr lang="en-US" altLang="zh-CN" dirty="0" smtClean="0"/>
              <a:t> CSI-RS</a:t>
            </a:r>
          </a:p>
          <a:p>
            <a:pPr lvl="1"/>
            <a:r>
              <a:rPr lang="en-US" altLang="zh-CN" dirty="0" smtClean="0"/>
              <a:t>RI feedback</a:t>
            </a:r>
          </a:p>
          <a:p>
            <a:endParaRPr lang="en-GB" altLang="zh-CN" sz="2600" dirty="0" smtClean="0"/>
          </a:p>
          <a:p>
            <a:pPr>
              <a:buNone/>
            </a:pPr>
            <a:r>
              <a:rPr lang="en-GB" altLang="zh-CN" sz="2600" dirty="0" smtClean="0"/>
              <a:t>Other enhancements are not precluded. </a:t>
            </a:r>
          </a:p>
          <a:p>
            <a:pPr>
              <a:buNone/>
            </a:pPr>
            <a:r>
              <a:rPr lang="en-GB" altLang="zh-CN" sz="2600" dirty="0" smtClean="0"/>
              <a:t>Companies are encouraged to bring evaluation results for these potential TDD enhancements.  </a:t>
            </a:r>
            <a:endParaRPr lang="en-US" altLang="zh-CN" sz="2600" dirty="0" smtClean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39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5372</TotalTime>
  <Words>102</Words>
  <Application>Microsoft Office PowerPoint</Application>
  <PresentationFormat>全屏显示(4:3)</PresentationFormat>
  <Paragraphs>22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テーマ</vt:lpstr>
      <vt:lpstr>WF on TDD enhancements for EBF/FD-MIMO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TDD enhancements</dc:title>
  <dc:creator>ZTE</dc:creator>
  <cp:lastModifiedBy>LI</cp:lastModifiedBy>
  <cp:revision>78</cp:revision>
  <dcterms:created xsi:type="dcterms:W3CDTF">2014-09-26T23:14:47Z</dcterms:created>
  <dcterms:modified xsi:type="dcterms:W3CDTF">2015-02-11T07:36:08Z</dcterms:modified>
</cp:coreProperties>
</file>