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20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discontinuous transmission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Samsung, NTT DOCOMO, </a:t>
            </a:r>
            <a:r>
              <a:rPr lang="en-US" dirty="0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50784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7.2.3.3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Capture the following content in the section on discontinuous transmission in the TR 36.889:</a:t>
            </a:r>
          </a:p>
          <a:p>
            <a:pPr lvl="1"/>
            <a:r>
              <a:rPr lang="en-US" dirty="0" smtClean="0"/>
              <a:t>Physical signal(s) is(are) transmitted at the beginning of a downlink transmission to assist UE detection of the downlink transmission. This/these physical signals provide support for AGC setting and time &amp; frequency synchronization for receiving data and/or control.</a:t>
            </a:r>
            <a:endParaRPr lang="en-US" strike="sngStrike" dirty="0" smtClean="0"/>
          </a:p>
          <a:p>
            <a:pPr lvl="2"/>
            <a:r>
              <a:rPr lang="en-US" sz="2600" dirty="0" smtClean="0"/>
              <a:t>Dynamic control signaling can be considered to assist UE’s detection of this/these physical signal(s)</a:t>
            </a:r>
            <a:endParaRPr lang="en-US" sz="3400" dirty="0" smtClean="0"/>
          </a:p>
          <a:p>
            <a:pPr lvl="2"/>
            <a:r>
              <a:rPr lang="en-US" sz="2500" dirty="0" smtClean="0"/>
              <a:t>FFS whether this/these </a:t>
            </a:r>
            <a:r>
              <a:rPr lang="en-US" sz="2500" dirty="0"/>
              <a:t>physical signals may </a:t>
            </a:r>
            <a:r>
              <a:rPr lang="en-US" sz="2500" dirty="0" smtClean="0"/>
              <a:t>not be transmitted if </a:t>
            </a:r>
            <a:r>
              <a:rPr lang="en-US" sz="2600" dirty="0" smtClean="0"/>
              <a:t>discovery signal of the same cell was transmitted within an interval before receiving data and/or control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Candidate physical signals designs:</a:t>
            </a:r>
            <a:endParaRPr lang="en-US" strike="sngStrike" dirty="0" smtClean="0"/>
          </a:p>
          <a:p>
            <a:pPr lvl="2"/>
            <a:r>
              <a:rPr lang="en-US" dirty="0" smtClean="0"/>
              <a:t>Existing or modified discovery signal</a:t>
            </a:r>
          </a:p>
          <a:p>
            <a:pPr lvl="2"/>
            <a:r>
              <a:rPr lang="en-US" dirty="0" smtClean="0"/>
              <a:t>Existing or modified PSS/SSS</a:t>
            </a:r>
          </a:p>
          <a:p>
            <a:pPr lvl="2"/>
            <a:r>
              <a:rPr lang="en-US" dirty="0" smtClean="0"/>
              <a:t>Existing or modified CRS</a:t>
            </a:r>
          </a:p>
          <a:p>
            <a:pPr lvl="2"/>
            <a:r>
              <a:rPr lang="en-US" dirty="0"/>
              <a:t>R</a:t>
            </a:r>
            <a:r>
              <a:rPr lang="en-US" dirty="0" smtClean="0"/>
              <a:t>eservation signal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145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discontinuous transmission for LAA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Boon Loong Ng2</cp:lastModifiedBy>
  <cp:revision>42</cp:revision>
  <dcterms:created xsi:type="dcterms:W3CDTF">2015-02-09T09:38:11Z</dcterms:created>
  <dcterms:modified xsi:type="dcterms:W3CDTF">2015-02-11T13:48:40Z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1423502248</vt:lpwstr>
  </property>
</Properties>
</file>