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  <p:sldMasterId id="2147483819" r:id="rId4"/>
  </p:sldMasterIdLst>
  <p:notesMasterIdLst>
    <p:notesMasterId r:id="rId8"/>
  </p:notesMasterIdLst>
  <p:handoutMasterIdLst>
    <p:handoutMasterId r:id="rId9"/>
  </p:handoutMasterIdLst>
  <p:sldIdLst>
    <p:sldId id="311" r:id="rId5"/>
    <p:sldId id="417" r:id="rId6"/>
    <p:sldId id="414" r:id="rId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842" autoAdjust="0"/>
    <p:restoredTop sz="97320" autoAdjust="0"/>
  </p:normalViewPr>
  <p:slideViewPr>
    <p:cSldViewPr snapToGrid="0">
      <p:cViewPr varScale="1">
        <p:scale>
          <a:sx n="95" d="100"/>
          <a:sy n="95" d="100"/>
        </p:scale>
        <p:origin x="-1164" y="-29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02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8932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97989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77766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70719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4067802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1582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093512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03771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7713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10/02/2015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– RAN1 Coordination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10/02/2015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</a:t>
            </a:r>
            <a:r>
              <a:rPr lang="en-US" sz="800" dirty="0" smtClean="0">
                <a:solidFill>
                  <a:schemeClr val="bg1"/>
                </a:solidFill>
                <a:latin typeface="+mn-lt"/>
                <a:cs typeface="Arial" charset="0"/>
              </a:rPr>
              <a:t>- RAN 1Coordination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10/02/2015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FFFFFF"/>
                </a:solidFill>
                <a:cs typeface="Arial" charset="0"/>
              </a:rPr>
              <a:t>© Nokia 2014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pic>
        <p:nvPicPr>
          <p:cNvPr id="28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9280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10/02/2015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04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65124"/>
            <a:ext cx="8244000" cy="1368475"/>
          </a:xfrm>
        </p:spPr>
        <p:txBody>
          <a:bodyPr/>
          <a:lstStyle/>
          <a:p>
            <a:pPr eaLnBrk="1" hangingPunct="1"/>
            <a:r>
              <a:rPr lang="en-GB" sz="3600" noProof="0" dirty="0" smtClean="0">
                <a:ea typeface="ヒラギノ角ゴ Pro W3"/>
                <a:cs typeface="ヒラギノ角ゴ Pro W3"/>
              </a:rPr>
              <a:t>7.2.4.2.2 WF on </a:t>
            </a:r>
            <a:r>
              <a:rPr lang="en-US" sz="3600" noProof="0" dirty="0" smtClean="0">
                <a:ea typeface="ヒラギノ角ゴ Pro W3"/>
                <a:cs typeface="ヒラギノ角ゴ Pro W3"/>
              </a:rPr>
              <a:t>C</a:t>
            </a:r>
            <a:r>
              <a:rPr lang="en-US" sz="3600" dirty="0" err="1" smtClean="0"/>
              <a:t>apturing</a:t>
            </a:r>
            <a:r>
              <a:rPr lang="en-US" sz="3600" dirty="0" smtClean="0"/>
              <a:t> Simulation Results in the TR</a:t>
            </a:r>
            <a:endParaRPr lang="en-GB" sz="3600" noProof="0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51" y="180870"/>
            <a:ext cx="844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4158" y="169810"/>
            <a:ext cx="715442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#80</a:t>
            </a:r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R1-150783</a:t>
            </a:r>
            <a:endParaRPr lang="en-US" altLang="ko-KR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Athens, Greece, 9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Feb 2015</a:t>
            </a:r>
            <a:endParaRPr lang="en-GB" altLang="ko-KR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090" y="2140299"/>
            <a:ext cx="5456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Nokia Networks, Nokia Corporation, LG </a:t>
            </a:r>
            <a:r>
              <a:rPr lang="en-US" dirty="0" smtClean="0">
                <a:solidFill>
                  <a:schemeClr val="tx2"/>
                </a:solidFill>
              </a:rPr>
              <a:t>Electronics, Samsung, </a:t>
            </a:r>
            <a:r>
              <a:rPr lang="en-US" dirty="0" err="1" smtClean="0">
                <a:solidFill>
                  <a:schemeClr val="tx2"/>
                </a:solidFill>
              </a:rPr>
              <a:t>InterDigital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 number of implementation based enhancement schemes simulated by companies</a:t>
            </a:r>
          </a:p>
          <a:p>
            <a:r>
              <a:rPr lang="en-US" dirty="0" smtClean="0"/>
              <a:t>Sufficient details needed for implementation based enhancement schemes to allow reproduction of results</a:t>
            </a:r>
          </a:p>
          <a:p>
            <a:r>
              <a:rPr lang="en-US" dirty="0" smtClean="0"/>
              <a:t>Sufficient time needed to allow cross-checking of results</a:t>
            </a:r>
          </a:p>
          <a:p>
            <a:r>
              <a:rPr lang="en-US" dirty="0" smtClean="0"/>
              <a:t>Therefore:</a:t>
            </a:r>
          </a:p>
          <a:p>
            <a:pPr lvl="1"/>
            <a:r>
              <a:rPr lang="en-US" dirty="0" smtClean="0"/>
              <a:t>A high level description of schemes to be captured in the TR</a:t>
            </a:r>
          </a:p>
          <a:p>
            <a:pPr lvl="1"/>
            <a:r>
              <a:rPr lang="en-US" dirty="0" smtClean="0"/>
              <a:t>Detailed description of schemes and simulation assumptions to be captured in excel sheet referenced in the TR</a:t>
            </a:r>
          </a:p>
          <a:p>
            <a:pPr lvl="1"/>
            <a:r>
              <a:rPr lang="en-US" dirty="0" smtClean="0"/>
              <a:t>Submission of results by RAN1#80bis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03385"/>
            <a:ext cx="8229600" cy="3878663"/>
          </a:xfrm>
        </p:spPr>
        <p:txBody>
          <a:bodyPr/>
          <a:lstStyle/>
          <a:p>
            <a:r>
              <a:rPr lang="en-US" dirty="0" smtClean="0"/>
              <a:t>Proposal for capturing simulation results in the TR</a:t>
            </a:r>
          </a:p>
          <a:p>
            <a:r>
              <a:rPr lang="en-US" dirty="0" smtClean="0"/>
              <a:t>Phase-1 simulation results (already captured) can be revised until RAN1#80bis</a:t>
            </a:r>
          </a:p>
          <a:p>
            <a:r>
              <a:rPr lang="en-US" dirty="0" smtClean="0"/>
              <a:t>Phase-2 simulation results </a:t>
            </a:r>
          </a:p>
          <a:p>
            <a:pPr lvl="1"/>
            <a:r>
              <a:rPr lang="en-US" dirty="0" smtClean="0"/>
              <a:t>A)Implementation based enhancement schemes</a:t>
            </a:r>
          </a:p>
          <a:p>
            <a:pPr lvl="2"/>
            <a:r>
              <a:rPr lang="en-US" dirty="0" smtClean="0"/>
              <a:t>Description of schemes and results to be submitted until RAN1#80bis</a:t>
            </a:r>
          </a:p>
          <a:p>
            <a:pPr lvl="2"/>
            <a:r>
              <a:rPr lang="en-US" dirty="0" smtClean="0"/>
              <a:t>High-level description of schemes to be captured in the TR based on RAN1#80 contributions – (e.g. see </a:t>
            </a:r>
            <a:r>
              <a:rPr lang="en-US" dirty="0" smtClean="0"/>
              <a:t>R1-150778)</a:t>
            </a:r>
            <a:endParaRPr lang="en-US" dirty="0" smtClean="0"/>
          </a:p>
          <a:p>
            <a:pPr lvl="2"/>
            <a:r>
              <a:rPr lang="en-US" dirty="0" smtClean="0"/>
              <a:t>Detailed description of schemes </a:t>
            </a:r>
            <a:r>
              <a:rPr lang="en-US" dirty="0" smtClean="0"/>
              <a:t>and </a:t>
            </a:r>
            <a:r>
              <a:rPr lang="en-US" dirty="0" smtClean="0"/>
              <a:t>simulation assumptions to be captured in excel sheet form and referenced in the TR. Revision of excel sheet R1-150750 (from [79-08]) allowed until RAN1#80bis</a:t>
            </a:r>
          </a:p>
          <a:p>
            <a:pPr lvl="2"/>
            <a:r>
              <a:rPr lang="en-US" dirty="0" smtClean="0"/>
              <a:t>Simulation results to be captured in the TR after RAN1#80bis</a:t>
            </a:r>
          </a:p>
          <a:p>
            <a:pPr lvl="2">
              <a:buNone/>
            </a:pPr>
            <a:endParaRPr lang="en-US" dirty="0" smtClean="0"/>
          </a:p>
          <a:p>
            <a:pPr lvl="1"/>
            <a:r>
              <a:rPr lang="en-US" dirty="0" smtClean="0"/>
              <a:t>B)Specification enhancement schemes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201</Words>
  <Application>Microsoft Office PowerPoint</Application>
  <PresentationFormat>On-screen Show (16:9)</PresentationFormat>
  <Paragraphs>25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Nokia PowerPoint Template Nokia Pure v13</vt:lpstr>
      <vt:lpstr>Nokia Master Blue Background</vt:lpstr>
      <vt:lpstr>1_Nokia Master Blue Background</vt:lpstr>
      <vt:lpstr>Nokia Master White Background</vt:lpstr>
      <vt:lpstr>Slide 1</vt:lpstr>
      <vt:lpstr>Motivation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2014-05-04T21:20:46Z</dcterms:created>
  <dcterms:modified xsi:type="dcterms:W3CDTF">2015-02-10T07:16:01Z</dcterms:modified>
</cp:coreProperties>
</file>