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824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Rel-12 Category 0 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Intel Corporation, Vodafone, </a:t>
            </a:r>
            <a:r>
              <a:rPr lang="en-US" dirty="0" err="1" smtClean="0"/>
              <a:t>InterDigital</a:t>
            </a:r>
            <a:r>
              <a:rPr lang="en-US" dirty="0" smtClean="0"/>
              <a:t>, Ericsson, Nokia Networks, Nokia Corporation, Panasonic, NEC, Motorola Mobility, Samsung, Orange, AT&amp;T, CMCC, ZTE, Sony, KT Corp., KDDI, </a:t>
            </a:r>
            <a:r>
              <a:rPr lang="en-GB" dirty="0" err="1"/>
              <a:t>SoftBank</a:t>
            </a:r>
            <a:r>
              <a:rPr lang="en-GB" dirty="0"/>
              <a:t> </a:t>
            </a:r>
            <a:r>
              <a:rPr lang="en-GB" dirty="0" smtClean="0"/>
              <a:t>Mobile, ITL Inc., </a:t>
            </a:r>
            <a:r>
              <a:rPr lang="en-GB" dirty="0" err="1" smtClean="0"/>
              <a:t>Sequans</a:t>
            </a:r>
            <a:r>
              <a:rPr lang="en-GB" dirty="0" smtClean="0"/>
              <a:t>, ETRI, Huawei</a:t>
            </a:r>
            <a:r>
              <a:rPr lang="en-GB" dirty="0"/>
              <a:t>, HiSilicon, Deutsche Telekom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86953" y="120525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R1-145456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120525"/>
            <a:ext cx="1781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Agenda item: 6.1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51958" y="664028"/>
            <a:ext cx="23962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Document for: Decision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529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RAN1 to agree to make the following recommendations:</a:t>
            </a:r>
          </a:p>
          <a:p>
            <a:pPr lvl="1"/>
            <a:r>
              <a:rPr lang="en-US" dirty="0" smtClean="0"/>
              <a:t>The same features apply for cat0 FDD UEs as </a:t>
            </a:r>
            <a:r>
              <a:rPr lang="en-US" dirty="0"/>
              <a:t>those </a:t>
            </a:r>
            <a:r>
              <a:rPr lang="en-US" dirty="0" smtClean="0"/>
              <a:t>that apply for </a:t>
            </a:r>
            <a:r>
              <a:rPr lang="en-US" dirty="0"/>
              <a:t>cat0 HD-FDD </a:t>
            </a:r>
            <a:r>
              <a:rPr lang="en-US" dirty="0" smtClean="0"/>
              <a:t>UEs.</a:t>
            </a:r>
          </a:p>
          <a:p>
            <a:pPr lvl="1"/>
            <a:r>
              <a:rPr lang="en-US" dirty="0" smtClean="0"/>
              <a:t>The same mandatory/optional features are supported for cat0 UEs as those that are supported for cat1 UEs except the following:</a:t>
            </a:r>
          </a:p>
          <a:p>
            <a:pPr lvl="2"/>
            <a:r>
              <a:rPr lang="en-US" dirty="0" smtClean="0"/>
              <a:t>CRS interference handling for </a:t>
            </a:r>
            <a:r>
              <a:rPr lang="en-US" dirty="0" err="1" smtClean="0"/>
              <a:t>FeICIC</a:t>
            </a:r>
            <a:r>
              <a:rPr lang="en-US" dirty="0" smtClean="0"/>
              <a:t> WI in Rel-11 to be optional</a:t>
            </a:r>
          </a:p>
          <a:p>
            <a:pPr lvl="2"/>
            <a:r>
              <a:rPr lang="en-US" dirty="0" smtClean="0"/>
              <a:t>DMRS with OCC and SGH disabling for UL MIMO WI in Rel-10 to be optional</a:t>
            </a:r>
          </a:p>
          <a:p>
            <a:pPr lvl="1"/>
            <a:r>
              <a:rPr lang="en-US" dirty="0" smtClean="0"/>
              <a:t>To send an LS to RAN/RAN2 during meeting week</a:t>
            </a:r>
          </a:p>
          <a:p>
            <a:pPr lvl="2"/>
            <a:r>
              <a:rPr lang="en-US" dirty="0" smtClean="0"/>
              <a:t>How/whether to be captured is up to RAN2.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734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162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Rel-12 Category 0 UE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Han, Seunghee</dc:creator>
  <cp:lastModifiedBy>Intel</cp:lastModifiedBy>
  <cp:revision>44</cp:revision>
  <dcterms:created xsi:type="dcterms:W3CDTF">2006-08-16T00:00:00Z</dcterms:created>
  <dcterms:modified xsi:type="dcterms:W3CDTF">2014-11-21T17:03:46Z</dcterms:modified>
</cp:coreProperties>
</file>