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11/20/2014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Physical downlink control channel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Ericsson, Sony, </a:t>
            </a:r>
            <a:r>
              <a:rPr lang="en-US" dirty="0"/>
              <a:t>Panasonic, </a:t>
            </a:r>
            <a:r>
              <a:rPr lang="en-US" dirty="0" err="1" smtClean="0"/>
              <a:t>InterDigital</a:t>
            </a:r>
            <a:r>
              <a:rPr lang="en-US" dirty="0" smtClean="0"/>
              <a:t>, LG Electronics, </a:t>
            </a:r>
            <a:r>
              <a:rPr lang="en-US" dirty="0"/>
              <a:t>NTT DOCOMO, </a:t>
            </a:r>
            <a:r>
              <a:rPr lang="en-US" dirty="0" smtClean="0"/>
              <a:t>NEC, Sharp, </a:t>
            </a:r>
            <a:r>
              <a:rPr lang="en-US" dirty="0" smtClean="0"/>
              <a:t>Qualcomm</a:t>
            </a:r>
            <a:endParaRPr lang="en-US" dirty="0"/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982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Francisco,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November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6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R1-145393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Legacy </a:t>
            </a:r>
            <a:r>
              <a:rPr lang="en-US" sz="2000" dirty="0"/>
              <a:t>PCFICH, PDCCH and </a:t>
            </a:r>
            <a:r>
              <a:rPr lang="en-US" sz="2000" dirty="0" smtClean="0"/>
              <a:t>PHICH </a:t>
            </a:r>
            <a:r>
              <a:rPr lang="en-US" sz="2000" dirty="0"/>
              <a:t>are not received by Rel-13 low complexity UEs and enhanced coverage </a:t>
            </a:r>
            <a:r>
              <a:rPr lang="en-US" sz="2000" dirty="0" smtClean="0"/>
              <a:t>UEs at least for system BW&gt;1.4MHz.</a:t>
            </a:r>
            <a:endParaRPr lang="en-US" sz="2000" dirty="0"/>
          </a:p>
          <a:p>
            <a:pPr lvl="1"/>
            <a:r>
              <a:rPr lang="en-US" sz="1800" dirty="0"/>
              <a:t>CFI where </a:t>
            </a:r>
            <a:r>
              <a:rPr lang="en-US" sz="1800" dirty="0" smtClean="0"/>
              <a:t>the UE </a:t>
            </a:r>
            <a:r>
              <a:rPr lang="en-US" sz="1800" dirty="0"/>
              <a:t>can start </a:t>
            </a:r>
            <a:r>
              <a:rPr lang="en-US" sz="1800" dirty="0" smtClean="0"/>
              <a:t>control/data reception </a:t>
            </a:r>
            <a:r>
              <a:rPr lang="en-US" sz="1800" dirty="0"/>
              <a:t>is </a:t>
            </a:r>
            <a:r>
              <a:rPr lang="en-US" sz="1800" dirty="0" smtClean="0"/>
              <a:t>a fixed value predefined in the specification.</a:t>
            </a:r>
          </a:p>
          <a:p>
            <a:pPr lvl="2"/>
            <a:r>
              <a:rPr lang="en-US" sz="1400" dirty="0" smtClean="0"/>
              <a:t>For each of the scenario </a:t>
            </a:r>
            <a:r>
              <a:rPr lang="en-US" sz="1400" dirty="0"/>
              <a:t>in Table 6.7-1 of </a:t>
            </a:r>
            <a:r>
              <a:rPr lang="en-US" sz="1400" dirty="0" smtClean="0"/>
              <a:t>TS36.211, the fixed CFI value corresponds to the maximum </a:t>
            </a:r>
            <a:r>
              <a:rPr lang="en-US" sz="1400" dirty="0" smtClean="0"/>
              <a:t>number </a:t>
            </a:r>
            <a:r>
              <a:rPr lang="en-US" sz="1400" dirty="0"/>
              <a:t>of OFDM symbols used for PDCCH</a:t>
            </a:r>
            <a:r>
              <a:rPr lang="en-US" sz="1400" dirty="0" smtClean="0"/>
              <a:t> </a:t>
            </a:r>
            <a:endParaRPr lang="en-US" sz="1400" dirty="0" smtClean="0"/>
          </a:p>
          <a:p>
            <a:pPr lvl="2"/>
            <a:r>
              <a:rPr lang="en-US" sz="1400" dirty="0" smtClean="0"/>
              <a:t>FFS CRS symbols in legacy control region</a:t>
            </a:r>
            <a:endParaRPr lang="en-US" sz="1400" dirty="0"/>
          </a:p>
          <a:p>
            <a:pPr lvl="1"/>
            <a:r>
              <a:rPr lang="en-US" sz="1800" dirty="0" smtClean="0"/>
              <a:t>It </a:t>
            </a:r>
            <a:r>
              <a:rPr lang="en-US" sz="1800" dirty="0"/>
              <a:t>is FFS how to handle “PHICH functionality</a:t>
            </a:r>
            <a:r>
              <a:rPr lang="en-US" sz="1800" dirty="0" smtClean="0"/>
              <a:t>”.</a:t>
            </a:r>
          </a:p>
          <a:p>
            <a:pPr lvl="1"/>
            <a:r>
              <a:rPr lang="en-US" sz="1800" dirty="0"/>
              <a:t>FFS: Whether UE can receive PDCCH </a:t>
            </a:r>
            <a:r>
              <a:rPr lang="en-US" sz="1800" dirty="0" smtClean="0"/>
              <a:t>in </a:t>
            </a:r>
            <a:r>
              <a:rPr lang="en-US" sz="1800" dirty="0"/>
              <a:t>1.4 MHz system BW case</a:t>
            </a:r>
            <a:r>
              <a:rPr lang="en-US" sz="1800" dirty="0" smtClean="0"/>
              <a:t> </a:t>
            </a:r>
          </a:p>
          <a:p>
            <a:r>
              <a:rPr lang="en-US" sz="2000" dirty="0" smtClean="0"/>
              <a:t>For the ‘Physical </a:t>
            </a:r>
            <a:r>
              <a:rPr lang="en-US" sz="2000" dirty="0"/>
              <a:t>downlink control channel for MTC’ </a:t>
            </a:r>
            <a:r>
              <a:rPr lang="en-US" sz="2000" dirty="0" smtClean="0"/>
              <a:t>for Rel-13 low complexity UEs and enhanced coverage UEs,</a:t>
            </a:r>
            <a:endParaRPr lang="en-US" sz="2000" dirty="0"/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design of DCI prioritizes reducing the DCI size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UE monitors multiple ‘Physical downlink control channel for MTC’ decoding candidates at least for the UE-specific search space</a:t>
            </a:r>
            <a:r>
              <a:rPr lang="en-US" sz="1800" dirty="0" smtClean="0"/>
              <a:t>.</a:t>
            </a:r>
          </a:p>
          <a:p>
            <a:pPr lvl="1"/>
            <a:r>
              <a:rPr lang="en-US" sz="1800" dirty="0" smtClean="0"/>
              <a:t>FFS: </a:t>
            </a:r>
            <a:r>
              <a:rPr lang="en-US" sz="1800" dirty="0"/>
              <a:t>whether RS for ‘Physical downlink control channel for MTC’ is </a:t>
            </a:r>
            <a:r>
              <a:rPr lang="en-US" sz="1800" dirty="0" smtClean="0"/>
              <a:t>based </a:t>
            </a:r>
            <a:r>
              <a:rPr lang="en-US" sz="1800" dirty="0"/>
              <a:t>on DMRS, CRS or </a:t>
            </a:r>
            <a:r>
              <a:rPr lang="en-US" sz="1800" dirty="0" smtClean="0"/>
              <a:t>both.</a:t>
            </a:r>
          </a:p>
          <a:p>
            <a:pPr lvl="1"/>
            <a:r>
              <a:rPr lang="en-US" sz="1800" dirty="0" smtClean="0"/>
              <a:t>FFS: For </a:t>
            </a:r>
            <a:r>
              <a:rPr lang="en-US" sz="1800" dirty="0"/>
              <a:t>enhanced coverage UEs the ‘Physical downlink control channel for MTC’ is allowed to be mapped to fully occupy 6 PRB pairs</a:t>
            </a:r>
            <a:r>
              <a:rPr lang="en-US" sz="1800" dirty="0" smtClean="0"/>
              <a:t>.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246</Words>
  <Application>Microsoft Office PowerPoint</Application>
  <PresentationFormat>On-screen Show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Physical downlink control channel for MTC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Yufei Blankenship</cp:lastModifiedBy>
  <cp:revision>58</cp:revision>
  <dcterms:created xsi:type="dcterms:W3CDTF">2014-10-08T06:45:16Z</dcterms:created>
  <dcterms:modified xsi:type="dcterms:W3CDTF">2014-11-20T18:08:18Z</dcterms:modified>
</cp:coreProperties>
</file>