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0" r:id="rId3"/>
    <p:sldId id="29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6" autoAdjust="0"/>
  </p:normalViewPr>
  <p:slideViewPr>
    <p:cSldViewPr>
      <p:cViewPr varScale="1">
        <p:scale>
          <a:sx n="94" d="100"/>
          <a:sy n="94" d="100"/>
        </p:scale>
        <p:origin x="-5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76B97B18-C754-4FF1-89BB-EB2612C8B639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9C616C2A-146E-410C-B1EB-55B2308EF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707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5AAF4-9EE5-46CE-A5EE-9369EA0D4799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53240-637C-4951-8559-D3683257AE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9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4EEB8-E5DA-4DD4-823D-5EA3D9853B3A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7B17C-33F1-4B57-9A25-FD096B98B7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9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6B74A-92E3-421D-A971-527D5C14764A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3EE25-F48D-4675-A2C6-353C5B539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5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A2D13-42DF-4A0E-910E-F5C3E4C78B50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1E930-4C3F-4847-8F7A-FE6201F33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41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57DAA-A829-46BF-AA03-FDE8DAF9C087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DEB7E-A0C2-488F-8838-F5BB622C5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885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7767C-7FF2-432B-B106-9DD90E51AB0E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26D21-34D1-415E-9D81-184C9E70FE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68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4427-6CE3-40E6-AB94-DEF27C482430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A5A6-E015-412F-BCE8-DB2066F0F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92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DFC21-67E3-433E-8BE6-84CD403FAF2B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CDC45-A2A7-49B0-858D-556D57450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81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A31C-722D-47D9-A572-A96FE1271375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38CBB-D2CA-4A8A-9754-F40A1B3204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1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E3D1A-7B7F-4656-8977-4D5311617DA8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128D1-B812-43C4-99F0-1F78D5140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92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7E39E-17AA-4427-AB94-BB80E7A73E38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917B6-6A04-4104-ACBD-D8A4D7DC5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487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D6090D-0690-422A-B631-5ECD348515AE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A042D5-00AC-4F77-9081-B6C3CC3D2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Way Forward on LAA Evaluation Assumptions – Antenna Configuration, MCS, Wi-Fi Detailed Assumptions and Duplexing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4953000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Ericsson, </a:t>
            </a:r>
            <a:r>
              <a:rPr lang="en-US" dirty="0" smtClean="0"/>
              <a:t>Samsung</a:t>
            </a:r>
            <a:r>
              <a:rPr lang="en-US" dirty="0" smtClean="0"/>
              <a:t>, Qualcomm, Huawei, HiSilicon, </a:t>
            </a:r>
            <a:r>
              <a:rPr lang="en-US" dirty="0" smtClean="0"/>
              <a:t>Intel</a:t>
            </a:r>
            <a:endParaRPr lang="en-US" dirty="0" smtClean="0"/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981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400"/>
              <a:t>3GPP TSG RAN WG1 #79</a:t>
            </a:r>
          </a:p>
          <a:p>
            <a:pPr eaLnBrk="1" hangingPunct="1"/>
            <a:r>
              <a:rPr kumimoji="1" lang="en-US" altLang="ja-JP" sz="2400"/>
              <a:t>San Francisco, USA, 17</a:t>
            </a:r>
            <a:r>
              <a:rPr kumimoji="1" lang="en-US" altLang="ja-JP" sz="2400" baseline="30000"/>
              <a:t>th</a:t>
            </a:r>
            <a:r>
              <a:rPr kumimoji="1" lang="en-US" altLang="ja-JP" sz="2400"/>
              <a:t> – 21</a:t>
            </a:r>
            <a:r>
              <a:rPr kumimoji="1" lang="en-US" altLang="ja-JP" sz="2400" baseline="30000"/>
              <a:t>st</a:t>
            </a:r>
            <a:r>
              <a:rPr kumimoji="1" lang="en-US" altLang="ja-JP" sz="2400"/>
              <a:t> November 2014</a:t>
            </a:r>
          </a:p>
          <a:p>
            <a:pPr eaLnBrk="1" hangingPunct="1"/>
            <a:r>
              <a:rPr kumimoji="1" lang="en-US" altLang="ja-JP" sz="2400"/>
              <a:t>Agenda item 6.3.2.1</a:t>
            </a:r>
            <a:endParaRPr kumimoji="1" lang="ja-JP" altLang="en-US" sz="240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400" dirty="0" smtClean="0"/>
              <a:t>R1-14</a:t>
            </a:r>
            <a:r>
              <a:rPr lang="en-US" sz="2400" dirty="0" smtClean="0"/>
              <a:t>5330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1143000"/>
          </a:xfrm>
        </p:spPr>
        <p:txBody>
          <a:bodyPr/>
          <a:lstStyle/>
          <a:p>
            <a:r>
              <a:rPr lang="en-US" dirty="0" smtClean="0"/>
              <a:t>Proposal – Wi-Fi Detailed Assumptions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05408"/>
              </p:ext>
            </p:extLst>
          </p:nvPr>
        </p:nvGraphicFramePr>
        <p:xfrm>
          <a:off x="761999" y="1067241"/>
          <a:ext cx="7848603" cy="5405671"/>
        </p:xfrm>
        <a:graphic>
          <a:graphicData uri="http://schemas.openxmlformats.org/drawingml/2006/table">
            <a:tbl>
              <a:tblPr firstRow="1" bandRow="1"/>
              <a:tblGrid>
                <a:gridCol w="1263544"/>
                <a:gridCol w="2542612"/>
                <a:gridCol w="4042447"/>
              </a:tblGrid>
              <a:tr h="16801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Parameter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value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1676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MCS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802.11ac MCS table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without 256 QAM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Optional: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include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256QAM (should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be the same as for LAA)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78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Antenna configuration		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2Tx2Rx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in DL, Cross-polarized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Optional: 1Tx2Rx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in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DL.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UL: 1Tx2Rx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Baseline: open loop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Company should state assumptions if assumed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otherwise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62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Channel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coding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BCC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Optional: LDPC</a:t>
                      </a:r>
                      <a:r>
                        <a:rPr lang="en-US" sz="10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code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Frame aggregation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A-MPDU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9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MPDU size</a:t>
                      </a:r>
                      <a:endParaRPr lang="en-US" sz="1000" b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Up to each company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27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Max</a:t>
                      </a:r>
                      <a:r>
                        <a:rPr lang="en-US" sz="1000" b="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PPDU duration</a:t>
                      </a:r>
                      <a:endParaRPr lang="en-US" sz="1000" b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Baseline:&lt;</a:t>
                      </a:r>
                      <a:r>
                        <a:rPr lang="en-US" sz="1000" b="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4</a:t>
                      </a:r>
                      <a:r>
                        <a:rPr lang="en-US" sz="10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ms</a:t>
                      </a:r>
                      <a:r>
                        <a:rPr lang="en-US" sz="10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(Asynchronous to LTE </a:t>
                      </a:r>
                      <a:r>
                        <a:rPr lang="en-US" sz="10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timing)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Company should state assumptions if assumed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otherwise</a:t>
                      </a:r>
                      <a:endParaRPr lang="en-US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622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MAC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Coordination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DCF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If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VoIP users are included,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EDCA can be used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SIFS, DIFS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SIFS, DIFS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Detection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Energy detection &amp; preamble detection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RTS/CTS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Optional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6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Contention window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Per DCF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If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VoIP users are included, per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EDCA can be used</a:t>
                      </a:r>
                      <a:endParaRPr lang="en-US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89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CCA-CS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-82dBm and preamble decoding</a:t>
                      </a:r>
                      <a:b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</a:b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(Note preamble occupies the 20MHz system bandwidth with rate 1/2 coding and BPSK modulation)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CCA-ED 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-62dBm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ACK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Modeled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(successful reception, resources utilized)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Yes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6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DL/UL Duplexing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DL only for DL-only LAA coexistence evaluation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DL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&amp; UL for DL &amp; UL LAA coexistence evaluation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344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Rate control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Up to each company; should state assumption when reporting results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Channel selection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Up to each company; should state assumption when reporting results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64" marR="8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63" name="Rectangle 1"/>
          <p:cNvSpPr>
            <a:spLocks noChangeArrowheads="1"/>
          </p:cNvSpPr>
          <p:nvPr/>
        </p:nvSpPr>
        <p:spPr bwMode="auto">
          <a:xfrm>
            <a:off x="3124200" y="657383"/>
            <a:ext cx="3036888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FF0000"/>
                </a:solidFill>
                <a:cs typeface="Times New Roman" pitchFamily="18" charset="0"/>
              </a:rPr>
              <a:t>Table 3 Wi-Fi system evaluation assumptions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36513"/>
            <a:ext cx="8229600" cy="1143000"/>
          </a:xfrm>
        </p:spPr>
        <p:txBody>
          <a:bodyPr/>
          <a:lstStyle/>
          <a:p>
            <a:r>
              <a:rPr lang="en-US" smtClean="0"/>
              <a:t>Proposal –LAA Detailed Assumptions</a:t>
            </a:r>
          </a:p>
        </p:txBody>
      </p:sp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3352800" y="1490663"/>
            <a:ext cx="2773363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en-US" sz="1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Table 4: LAA system assumptions</a:t>
            </a:r>
            <a:endParaRPr lang="en-US" sz="1400" b="1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140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728586"/>
              </p:ext>
            </p:extLst>
          </p:nvPr>
        </p:nvGraphicFramePr>
        <p:xfrm>
          <a:off x="2286000" y="1828800"/>
          <a:ext cx="5029200" cy="4121339"/>
        </p:xfrm>
        <a:graphic>
          <a:graphicData uri="http://schemas.openxmlformats.org/drawingml/2006/table">
            <a:tbl>
              <a:tblPr firstRow="1" firstCol="1" bandRow="1"/>
              <a:tblGrid>
                <a:gridCol w="2133600"/>
                <a:gridCol w="2895600"/>
              </a:tblGrid>
              <a:tr h="31331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Parameters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Value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1006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PCI planning for each NW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Planned 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2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Antenna configuration	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2Tx2Rx in DL, Cross-polarized. </a:t>
                      </a:r>
                      <a:endParaRPr lang="en-US" sz="12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1Tx2Rx in UL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14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Transmission schemes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Based on TM4 or TM10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, 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QPSK/16QAM/64QAM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Optional: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include 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256QAM (should be the same as for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Wi-Fi)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76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Turbo code block interleaving depth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Per LTE specs (1-14 LTE OFDM symbols dependent on MCS and PRB allocation)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6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Scheduling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Proportional fair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6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Link adaptation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Realistic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14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CCA-ED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Up to each company; should state assumption when reporting results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14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Channel selection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Up to each company; should state assumption when reporting results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8918" marR="18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6966</TotalTime>
  <Words>336</Words>
  <Application>Microsoft Office PowerPoint</Application>
  <PresentationFormat>On-screen Show (4:3)</PresentationFormat>
  <Paragraphs>78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 Way Forward on LAA Evaluation Assumptions – Antenna Configuration, MCS, Wi-Fi Detailed Assumptions and Duplexing</vt:lpstr>
      <vt:lpstr>Proposal – Wi-Fi Detailed Assumptions</vt:lpstr>
      <vt:lpstr>Proposal –LAA Detailed Assumptions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 Procedure</dc:title>
  <dc:creator>Havish Koorapaty</dc:creator>
  <cp:lastModifiedBy>Sorour Falahati</cp:lastModifiedBy>
  <cp:revision>147</cp:revision>
  <dcterms:created xsi:type="dcterms:W3CDTF">2014-02-12T17:53:51Z</dcterms:created>
  <dcterms:modified xsi:type="dcterms:W3CDTF">2014-11-18T20:30:25Z</dcterms:modified>
</cp:coreProperties>
</file>