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3" r:id="rId4"/>
    <p:sldId id="261" r:id="rId5"/>
    <p:sldId id="264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136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C94A9FCC-5776-4F1B-BEE8-52CBACBFD3EF}" type="datetimeFigureOut">
              <a:rPr lang="ko-KR" altLang="en-US"/>
              <a:pPr>
                <a:defRPr/>
              </a:pPr>
              <a:t>2014-11-22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ko-KR" altLang="en-US" noProof="0" smtClean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B742FF8-A80B-468A-91A0-118AE0C596E8}" type="slidenum">
              <a:rPr lang="ko-KR" altLang="en-US"/>
              <a:pPr>
                <a:defRPr/>
              </a:pPr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31982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latinLnBrk="1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917C7B-5C3D-4DC4-BA52-F30C8333DF73}" type="datetime1">
              <a:rPr lang="en-US" altLang="ko-KR" smtClean="0"/>
              <a:t>11/22/2014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R1-145465</a:t>
            </a: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5BA79B-A1AD-4D62-8595-5A0045D76EA9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7698324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547323-980C-4B15-B3E0-D10C1FCFF19C}" type="datetime1">
              <a:rPr lang="en-US" altLang="ko-KR" smtClean="0"/>
              <a:t>11/22/2014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R1-145465</a:t>
            </a: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ECF3F-7DFA-4048-85CB-3910EE844A05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756296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A1A53F-6364-4757-BFC9-9695268C40FA}" type="datetime1">
              <a:rPr lang="en-US" altLang="ko-KR" smtClean="0"/>
              <a:t>11/22/2014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R1-145465</a:t>
            </a: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BD4F7D-2687-4122-86CB-A93FBEDC33E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9106933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61CCD8-F40B-41D5-8C8D-B9761C6C0DA4}" type="datetime1">
              <a:rPr lang="en-US" altLang="ko-KR" smtClean="0"/>
              <a:t>11/22/2014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R1-145465</a:t>
            </a: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82F096-82FE-4AEF-A939-F6887E830BB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201084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47DCD-0705-46A9-9EB6-C4A516B3BD55}" type="datetime1">
              <a:rPr lang="en-US" altLang="ko-KR" smtClean="0"/>
              <a:t>11/22/2014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R1-145465</a:t>
            </a: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BD83C4-8B1B-4022-B6E0-EF79E9A2A79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884488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36CA83-D46D-4EA6-9F5E-F571DA718C88}" type="datetime1">
              <a:rPr lang="en-US" altLang="ko-KR" smtClean="0"/>
              <a:t>11/22/2014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R1-145465</a:t>
            </a: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84E032-2965-4798-A509-1C7F5FB8193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632158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D6B874-3AB4-4539-8D92-2847CC8D2AF9}" type="datetime1">
              <a:rPr lang="en-US" altLang="ko-KR" smtClean="0"/>
              <a:t>11/22/2014</a:t>
            </a:fld>
            <a:endParaRPr lang="en-US" altLang="ko-KR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R1-145465</a:t>
            </a:r>
            <a:endParaRPr lang="ko-KR" altLang="ko-KR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7794BF-B0DA-4A89-AB42-6B6E25F6863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4121635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E1C54B-2479-404C-AD7B-CFFDAE3A699F}" type="datetime1">
              <a:rPr lang="en-US" altLang="ko-KR" smtClean="0"/>
              <a:t>11/22/2014</a:t>
            </a:fld>
            <a:endParaRPr lang="en-US" altLang="ko-KR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R1-145465</a:t>
            </a:r>
            <a:endParaRPr lang="ko-KR" altLang="ko-KR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FD84-B5DA-48DF-B2D8-B8E1A9A73F9E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3123462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25955-0362-4CEE-AD7B-32FD6536DC7D}" type="datetime1">
              <a:rPr lang="en-US" altLang="ko-KR" smtClean="0"/>
              <a:t>11/22/2014</a:t>
            </a:fld>
            <a:endParaRPr lang="en-US" altLang="ko-KR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R1-145465</a:t>
            </a:r>
            <a:endParaRPr lang="ko-KR" altLang="ko-KR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8E4B1C-03BB-4431-B5B4-8AB205F0815D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37089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66A1D4-69DC-4585-9DEF-F7C74984ACE1}" type="datetime1">
              <a:rPr lang="en-US" altLang="ko-KR" smtClean="0"/>
              <a:t>11/22/2014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R1-145465</a:t>
            </a: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4A6A0B-A107-4E9B-8DD7-D6B2661D85D3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8121959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1CD5DD-F5CB-4832-A7EC-A0AE515618DE}" type="datetime1">
              <a:rPr lang="en-US" altLang="ko-KR" smtClean="0"/>
              <a:t>11/22/2014</a:t>
            </a:fld>
            <a:endParaRPr lang="en-US" altLang="ko-KR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ko-KR" smtClean="0"/>
              <a:t>R1-145465</a:t>
            </a:r>
            <a:endParaRPr lang="ko-KR" altLang="ko-KR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44EC6-02BB-45FE-A2CC-27B56C2562CF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415298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ko-KR" smtClean="0"/>
              <a:t>Click to edit Master text styles</a:t>
            </a:r>
          </a:p>
          <a:p>
            <a:pPr lvl="1"/>
            <a:r>
              <a:rPr lang="en-US" altLang="ko-KR" smtClean="0"/>
              <a:t>Second level</a:t>
            </a:r>
          </a:p>
          <a:p>
            <a:pPr lvl="2"/>
            <a:r>
              <a:rPr lang="en-US" altLang="ko-KR" smtClean="0"/>
              <a:t>Third level</a:t>
            </a:r>
          </a:p>
          <a:p>
            <a:pPr lvl="3"/>
            <a:r>
              <a:rPr lang="en-US" altLang="ko-KR" smtClean="0"/>
              <a:t>Fourth level</a:t>
            </a:r>
          </a:p>
          <a:p>
            <a:pPr lvl="4"/>
            <a:r>
              <a:rPr lang="en-US" altLang="ko-KR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1C9042B1-B39B-4A58-BDFA-D8AD34F797D5}" type="datetime1">
              <a:rPr lang="en-US" altLang="ko-KR" smtClean="0"/>
              <a:t>11/22/2014</a:t>
            </a:fld>
            <a:endParaRPr lang="en-US" altLang="ko-K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r>
              <a:rPr lang="en-US" altLang="ko-KR" smtClean="0"/>
              <a:t>R1-145465</a:t>
            </a:r>
            <a:endParaRPr lang="ko-KR" altLang="ko-K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ea typeface="굴림" charset="-127"/>
              </a:defRPr>
            </a:lvl1pPr>
          </a:lstStyle>
          <a:p>
            <a:pPr>
              <a:defRPr/>
            </a:pPr>
            <a:fld id="{933CB869-E725-4126-956D-DE6C20B98C80}" type="slidenum">
              <a:rPr lang="en-US" altLang="ko-KR"/>
              <a:pPr>
                <a:defRPr/>
              </a:pPr>
              <a:t>‹#›</a:t>
            </a:fld>
            <a:endParaRPr lang="en-US" altLang="ko-K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ko-KR" dirty="0" smtClean="0">
                <a:ea typeface="굴림" charset="-127"/>
              </a:rPr>
              <a:t>WF on Condition to Become a Synchronization Source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ko-KR" sz="2800" dirty="0" smtClean="0">
                <a:solidFill>
                  <a:schemeClr val="tx1"/>
                </a:solidFill>
                <a:ea typeface="굴림" charset="-127"/>
              </a:rPr>
              <a:t>Samsung, Nokia Corp., Nokia </a:t>
            </a:r>
            <a:r>
              <a:rPr lang="en-US" altLang="ko-KR" sz="2800" smtClean="0">
                <a:solidFill>
                  <a:schemeClr val="tx1"/>
                </a:solidFill>
                <a:ea typeface="굴림" charset="-127"/>
              </a:rPr>
              <a:t>Networks, </a:t>
            </a:r>
            <a:r>
              <a:rPr lang="en-US" altLang="ko-KR" sz="2800" dirty="0" smtClean="0">
                <a:solidFill>
                  <a:schemeClr val="tx1"/>
                </a:solidFill>
                <a:ea typeface="굴림" charset="-127"/>
              </a:rPr>
              <a:t>…</a:t>
            </a:r>
          </a:p>
        </p:txBody>
      </p:sp>
      <p:sp>
        <p:nvSpPr>
          <p:cNvPr id="2052" name="바닥글 개체 틀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ko-KR" smtClean="0">
                <a:solidFill>
                  <a:srgbClr val="898989"/>
                </a:solidFill>
              </a:rPr>
              <a:t>R1-145465</a:t>
            </a:r>
            <a:endParaRPr lang="ko-KR" altLang="ko-KR" smtClean="0">
              <a:solidFill>
                <a:srgbClr val="898989"/>
              </a:solidFill>
            </a:endParaRPr>
          </a:p>
        </p:txBody>
      </p:sp>
      <p:sp>
        <p:nvSpPr>
          <p:cNvPr id="2053" name="Rectangle 4"/>
          <p:cNvSpPr>
            <a:spLocks noChangeArrowheads="1"/>
          </p:cNvSpPr>
          <p:nvPr/>
        </p:nvSpPr>
        <p:spPr bwMode="auto">
          <a:xfrm>
            <a:off x="304800" y="458788"/>
            <a:ext cx="85344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zh-CN" sz="2000" b="1" dirty="0" smtClean="0">
                <a:latin typeface="Times New Roman" pitchFamily="18" charset="0"/>
                <a:ea typeface="맑은 고딕" pitchFamily="34" charset="-127"/>
                <a:cs typeface="Times New Roman" pitchFamily="18" charset="0"/>
              </a:rPr>
              <a:t>79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R1-145465</a:t>
            </a:r>
            <a:endParaRPr lang="en-US" altLang="zh-CN" sz="2000" b="1" dirty="0">
              <a:latin typeface="Times New Roman" pitchFamily="18" charset="0"/>
              <a:ea typeface="맑은 고딕" pitchFamily="34" charset="-127"/>
              <a:cs typeface="Times New Roman" pitchFamily="18" charset="0"/>
            </a:endParaRPr>
          </a:p>
          <a:p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San Francisco, CA, 17th – 21nd November 2014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4" name="TextBox 4"/>
          <p:cNvSpPr txBox="1">
            <a:spLocks noChangeArrowheads="1"/>
          </p:cNvSpPr>
          <p:nvPr/>
        </p:nvSpPr>
        <p:spPr bwMode="auto">
          <a:xfrm>
            <a:off x="280988" y="5876925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6.2.1.1.3</a:t>
            </a:r>
          </a:p>
          <a:p>
            <a:pPr eaLnBrk="1" hangingPunct="1"/>
            <a:r>
              <a:rPr lang="en-US" altLang="ko-KR" dirty="0" smtClean="0"/>
              <a:t>Document </a:t>
            </a:r>
            <a:r>
              <a:rPr lang="en-US" altLang="ko-KR" dirty="0"/>
              <a:t>for decision</a:t>
            </a:r>
            <a:endParaRPr lang="ko-KR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Background:</a:t>
            </a:r>
            <a:br>
              <a:rPr lang="en-US" altLang="ko-KR" dirty="0" smtClean="0"/>
            </a:br>
            <a:r>
              <a:rPr lang="en-US" altLang="ko-KR" sz="3200" dirty="0" smtClean="0"/>
              <a:t>Triggering condition to become a sync source</a:t>
            </a:r>
            <a:endParaRPr lang="ko-KR" altLang="en-US" sz="3200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800" dirty="0" smtClean="0"/>
              <a:t>Agreement at RAN1#76bis</a:t>
            </a:r>
          </a:p>
          <a:p>
            <a:endParaRPr lang="en-US" altLang="ko-KR" sz="2800" dirty="0"/>
          </a:p>
          <a:p>
            <a:endParaRPr lang="en-US" altLang="ko-KR" sz="2800" dirty="0" smtClean="0"/>
          </a:p>
          <a:p>
            <a:endParaRPr lang="en-US" altLang="ko-KR" sz="2800" dirty="0"/>
          </a:p>
          <a:p>
            <a:endParaRPr lang="en-US" altLang="ko-KR" sz="2800" dirty="0" smtClean="0"/>
          </a:p>
          <a:p>
            <a:endParaRPr lang="en-US" altLang="ko-KR" sz="2800" dirty="0"/>
          </a:p>
          <a:p>
            <a:pPr lvl="1"/>
            <a:r>
              <a:rPr lang="en-US" altLang="ko-KR" dirty="0" smtClean="0"/>
              <a:t>A UE can become a D2D Synchronization Source </a:t>
            </a:r>
            <a:br>
              <a:rPr lang="en-US" altLang="ko-KR" dirty="0" smtClean="0"/>
            </a:br>
            <a:r>
              <a:rPr lang="en-US" altLang="ko-KR" dirty="0" smtClean="0"/>
              <a:t>if received signal strength of </a:t>
            </a:r>
            <a:r>
              <a:rPr lang="en-US" altLang="ko-KR" dirty="0" smtClean="0">
                <a:solidFill>
                  <a:srgbClr val="FF0000"/>
                </a:solidFill>
              </a:rPr>
              <a:t>all received D2DSS(s) </a:t>
            </a:r>
            <a:r>
              <a:rPr lang="en-US" altLang="ko-KR" dirty="0" smtClean="0"/>
              <a:t>by the UE are below X </a:t>
            </a:r>
            <a:r>
              <a:rPr lang="en-US" altLang="ko-KR" dirty="0" err="1" smtClean="0"/>
              <a:t>dBm</a:t>
            </a:r>
            <a:r>
              <a:rPr lang="en-US" altLang="ko-KR" dirty="0" smtClean="0"/>
              <a:t>.</a:t>
            </a:r>
          </a:p>
          <a:p>
            <a:pPr lvl="1"/>
            <a:endParaRPr lang="ko-KR" altLang="en-US" sz="2400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R1-145465</a:t>
            </a:r>
            <a:endParaRPr lang="ko-KR" altLang="ko-KR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2060848"/>
            <a:ext cx="8640960" cy="2310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48113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sz="2800" dirty="0" smtClean="0"/>
              <a:t>According to the current agreement:</a:t>
            </a:r>
          </a:p>
          <a:p>
            <a:pPr lvl="1"/>
            <a:r>
              <a:rPr lang="en-US" altLang="ko-KR" sz="2400" dirty="0" smtClean="0"/>
              <a:t>UE 2 does not transmit D2DSS.</a:t>
            </a:r>
          </a:p>
          <a:p>
            <a:endParaRPr lang="en-US" altLang="ko-KR" sz="2800" dirty="0"/>
          </a:p>
          <a:p>
            <a:endParaRPr lang="en-US" altLang="ko-KR" sz="2800" dirty="0" smtClean="0"/>
          </a:p>
          <a:p>
            <a:endParaRPr lang="en-US" altLang="ko-KR" sz="2800" dirty="0"/>
          </a:p>
          <a:p>
            <a:endParaRPr lang="en-US" altLang="ko-KR" sz="2800" dirty="0" smtClean="0"/>
          </a:p>
          <a:p>
            <a:pPr lvl="1"/>
            <a:endParaRPr lang="en-US" altLang="ko-KR" sz="2400" dirty="0" smtClean="0"/>
          </a:p>
          <a:p>
            <a:pPr lvl="1"/>
            <a:endParaRPr lang="en-US" altLang="ko-KR" sz="2400" b="1" dirty="0" smtClean="0"/>
          </a:p>
          <a:p>
            <a:pPr lvl="1"/>
            <a:r>
              <a:rPr lang="en-US" altLang="ko-KR" sz="2400" b="1" dirty="0" err="1" smtClean="0"/>
              <a:t>eNB</a:t>
            </a:r>
            <a:r>
              <a:rPr lang="en-US" altLang="ko-KR" sz="2400" b="1" dirty="0" smtClean="0"/>
              <a:t> timing reference could not be propagated.</a:t>
            </a:r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R1-145465</a:t>
            </a:r>
            <a:endParaRPr lang="ko-KR" altLang="ko-KR"/>
          </a:p>
        </p:txBody>
      </p:sp>
      <p:graphicFrame>
        <p:nvGraphicFramePr>
          <p:cNvPr id="6" name="개체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1771686"/>
              </p:ext>
            </p:extLst>
          </p:nvPr>
        </p:nvGraphicFramePr>
        <p:xfrm>
          <a:off x="323528" y="2708920"/>
          <a:ext cx="8286593" cy="24395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86" name="Visio" r:id="rId3" imgW="5748777" imgH="1692934" progId="Visio.Drawing.11">
                  <p:embed/>
                </p:oleObj>
              </mc:Choice>
              <mc:Fallback>
                <p:oleObj name="Visio" r:id="rId3" imgW="5748777" imgH="1692934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3528" y="2708920"/>
                        <a:ext cx="8286593" cy="24395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373350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mtClean="0"/>
              <a:t>Proposal</a:t>
            </a:r>
            <a:endParaRPr lang="ko-KR" altLang="en-US" smtClean="0"/>
          </a:p>
        </p:txBody>
      </p:sp>
      <p:sp>
        <p:nvSpPr>
          <p:cNvPr id="512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defRPr/>
            </a:pPr>
            <a:r>
              <a:rPr lang="en-US" altLang="ko-KR" dirty="0"/>
              <a:t>For </a:t>
            </a:r>
            <a:r>
              <a:rPr lang="en-US" altLang="ko-KR" dirty="0" smtClean="0"/>
              <a:t>out-of-coverage </a:t>
            </a:r>
            <a:r>
              <a:rPr lang="en-US" altLang="ko-KR" dirty="0"/>
              <a:t>UEs, </a:t>
            </a:r>
            <a:endParaRPr lang="ko-KR" altLang="ko-KR" dirty="0"/>
          </a:p>
          <a:p>
            <a:pPr lvl="1">
              <a:defRPr/>
            </a:pPr>
            <a:r>
              <a:rPr lang="en-US" altLang="ko-KR" i="1" dirty="0">
                <a:ea typeface="굴림" pitchFamily="50" charset="-127"/>
              </a:rPr>
              <a:t>A UE </a:t>
            </a:r>
            <a:r>
              <a:rPr lang="en-US" altLang="ko-KR" i="1" dirty="0" smtClean="0">
                <a:ea typeface="굴림" pitchFamily="50" charset="-127"/>
              </a:rPr>
              <a:t>can </a:t>
            </a:r>
            <a:r>
              <a:rPr lang="en-US" altLang="ko-KR" i="1" dirty="0">
                <a:ea typeface="굴림" pitchFamily="50" charset="-127"/>
              </a:rPr>
              <a:t>become a D2D Synchronization Source </a:t>
            </a:r>
            <a:br>
              <a:rPr lang="en-US" altLang="ko-KR" i="1" dirty="0">
                <a:ea typeface="굴림" pitchFamily="50" charset="-127"/>
              </a:rPr>
            </a:br>
            <a:r>
              <a:rPr lang="en-US" altLang="ko-KR" i="1" dirty="0">
                <a:ea typeface="굴림" pitchFamily="50" charset="-127"/>
              </a:rPr>
              <a:t>if received signal strength of </a:t>
            </a:r>
            <a:r>
              <a:rPr lang="en-US" altLang="ko-KR" i="1" dirty="0" smtClean="0">
                <a:solidFill>
                  <a:srgbClr val="FF0000"/>
                </a:solidFill>
                <a:ea typeface="굴림" pitchFamily="50" charset="-127"/>
              </a:rPr>
              <a:t>the D2DSS(s) of the selected synchronization source </a:t>
            </a:r>
            <a:r>
              <a:rPr lang="en-US" altLang="ko-KR" i="1" dirty="0" smtClean="0">
                <a:ea typeface="굴림" pitchFamily="50" charset="-127"/>
              </a:rPr>
              <a:t>by </a:t>
            </a:r>
            <a:r>
              <a:rPr lang="en-US" altLang="ko-KR" i="1" dirty="0">
                <a:ea typeface="굴림" pitchFamily="50" charset="-127"/>
              </a:rPr>
              <a:t>the UE are below X </a:t>
            </a:r>
            <a:r>
              <a:rPr lang="en-US" altLang="ko-KR" i="1" dirty="0" err="1">
                <a:ea typeface="굴림" pitchFamily="50" charset="-127"/>
              </a:rPr>
              <a:t>dBm</a:t>
            </a:r>
            <a:r>
              <a:rPr lang="en-US" altLang="ko-KR" i="1" dirty="0">
                <a:ea typeface="굴림" pitchFamily="50" charset="-127"/>
              </a:rPr>
              <a:t>.</a:t>
            </a:r>
          </a:p>
        </p:txBody>
      </p:sp>
      <p:sp>
        <p:nvSpPr>
          <p:cNvPr id="5124" name="바닥글 개체 틀 1"/>
          <p:cNvSpPr>
            <a:spLocks noGrp="1"/>
          </p:cNvSpPr>
          <p:nvPr>
            <p:ph type="ftr" sz="quarter" idx="1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US" altLang="ko-KR" smtClean="0">
                <a:solidFill>
                  <a:srgbClr val="898989"/>
                </a:solidFill>
              </a:rPr>
              <a:t>R1-145465</a:t>
            </a:r>
            <a:endParaRPr lang="ko-KR" altLang="ko-KR" smtClean="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Appendix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Priority for synchronization source selection</a:t>
            </a:r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altLang="ko-KR" smtClean="0"/>
              <a:t>R1-145465</a:t>
            </a:r>
            <a:endParaRPr lang="ko-KR" altLang="ko-KR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36912"/>
            <a:ext cx="8964488" cy="31892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0475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7360</TotalTime>
  <Words>89</Words>
  <Application>Microsoft Office PowerPoint</Application>
  <PresentationFormat>화면 슬라이드 쇼(4:3)</PresentationFormat>
  <Paragraphs>34</Paragraphs>
  <Slides>5</Slides>
  <Notes>0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포함된 OLE 서버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7" baseType="lpstr">
      <vt:lpstr>Office Theme</vt:lpstr>
      <vt:lpstr>Visio</vt:lpstr>
      <vt:lpstr>WF on Condition to Become a Synchronization Source</vt:lpstr>
      <vt:lpstr>Background: Triggering condition to become a sync source</vt:lpstr>
      <vt:lpstr>Background</vt:lpstr>
      <vt:lpstr>Proposal</vt:lpstr>
      <vt:lpstr>Appendix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the D2D Synchronization Procedure</dc:title>
  <dc:creator>Stefano Sorrentino</dc:creator>
  <cp:lastModifiedBy>rentpc</cp:lastModifiedBy>
  <cp:revision>200</cp:revision>
  <dcterms:created xsi:type="dcterms:W3CDTF">2013-10-07T09:06:31Z</dcterms:created>
  <dcterms:modified xsi:type="dcterms:W3CDTF">2014-11-21T21:19:53Z</dcterms:modified>
</cp:coreProperties>
</file>