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33412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</a:t>
            </a:r>
            <a:r>
              <a:rPr lang="en-US" altLang="zh-CN" dirty="0" smtClean="0"/>
              <a:t>2D TXRU Virtualization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6.3.3.1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7486600" cy="1752600"/>
          </a:xfrm>
        </p:spPr>
        <p:txBody>
          <a:bodyPr/>
          <a:lstStyle/>
          <a:p>
            <a:r>
              <a:rPr lang="en-US" dirty="0" smtClean="0"/>
              <a:t>Intel, Ericsson, CATT</a:t>
            </a:r>
            <a:r>
              <a:rPr lang="en-US" smtClean="0"/>
              <a:t>, Qualcomm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#79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R1-14</a:t>
            </a:r>
            <a:r>
              <a:rPr lang="en-US" altLang="zh-CN" b="1" dirty="0" smtClean="0"/>
              <a:t>5411</a:t>
            </a:r>
            <a:endParaRPr lang="en-US" dirty="0"/>
          </a:p>
          <a:p>
            <a:r>
              <a:rPr lang="en-US" b="1" dirty="0" smtClean="0"/>
              <a:t>San Francisco, USA, November 17-21, 2014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Several companies have shown significant user throughput gain of 2D TXRU virtualization compared with 1D TXRU virtualization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468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 the 2D TXRU Virtualization text into the latest version of TR 36.897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811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51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2D TXRU Virtualization  For: Decision AI: 6.3.3.1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Mattias Frenne</dc:creator>
  <cp:lastModifiedBy>Zhu, Yuan Y</cp:lastModifiedBy>
  <cp:revision>12</cp:revision>
  <dcterms:created xsi:type="dcterms:W3CDTF">2014-11-14T08:47:07Z</dcterms:created>
  <dcterms:modified xsi:type="dcterms:W3CDTF">2014-11-20T19:04:37Z</dcterms:modified>
</cp:coreProperties>
</file>